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  <p:sldMasterId id="2147483671" r:id="rId4"/>
  </p:sldMasterIdLst>
  <p:notesMasterIdLst>
    <p:notesMasterId r:id="rId10"/>
  </p:notesMasterIdLst>
  <p:sldIdLst>
    <p:sldId id="263" r:id="rId5"/>
    <p:sldId id="264" r:id="rId6"/>
    <p:sldId id="262" r:id="rId7"/>
    <p:sldId id="265" r:id="rId8"/>
    <p:sldId id="271" r:id="rId9"/>
  </p:sldIdLst>
  <p:sldSz cx="9144000" cy="6858000" type="screen4x3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DA04"/>
    <a:srgbClr val="C21C87"/>
    <a:srgbClr val="1E1E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949" autoAdjust="0"/>
  </p:normalViewPr>
  <p:slideViewPr>
    <p:cSldViewPr showGuides="1">
      <p:cViewPr>
        <p:scale>
          <a:sx n="100" d="100"/>
          <a:sy n="100" d="100"/>
        </p:scale>
        <p:origin x="-1296" y="-210"/>
      </p:cViewPr>
      <p:guideLst>
        <p:guide orient="horz" pos="219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4" Type="http://schemas.openxmlformats.org/officeDocument/2006/relationships/tags" Target="tags/tag16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8A40B3-4D55-455A-8EE1-BB70FDC1D2B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021286-8608-42A6-8483-FFFE1643D3C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tags" Target="../tags/tag4.xm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tags" Target="../tags/tag5.xm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3" Type="http://schemas.openxmlformats.org/officeDocument/2006/relationships/tags" Target="../tags/tag6.xm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tags" Target="../tags/tag7.xm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标题幻灯片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SO_CT2"/>
          <p:cNvSpPr>
            <a:spLocks noGrp="1"/>
          </p:cNvSpPr>
          <p:nvPr>
            <p:ph type="subTitle" idx="1" hasCustomPrompt="1"/>
          </p:nvPr>
        </p:nvSpPr>
        <p:spPr>
          <a:xfrm>
            <a:off x="205200" y="2722180"/>
            <a:ext cx="5475600" cy="46721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黑体" panose="02010609060101010101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单击此处添加您的副标题</a:t>
            </a:r>
            <a:endParaRPr lang="zh-CN" altLang="en-US" dirty="0"/>
          </a:p>
        </p:txBody>
      </p:sp>
      <p:sp>
        <p:nvSpPr>
          <p:cNvPr id="7" name="KSO_CT1"/>
          <p:cNvSpPr>
            <a:spLocks noGrp="1"/>
          </p:cNvSpPr>
          <p:nvPr>
            <p:ph type="title" hasCustomPrompt="1"/>
          </p:nvPr>
        </p:nvSpPr>
        <p:spPr>
          <a:xfrm>
            <a:off x="205200" y="1743075"/>
            <a:ext cx="5475600" cy="864456"/>
          </a:xfrm>
        </p:spPr>
        <p:txBody>
          <a:bodyPr>
            <a:normAutofit/>
          </a:bodyPr>
          <a:lstStyle>
            <a:lvl1pPr algn="ctr">
              <a:defRPr sz="2800" baseline="0">
                <a:ln w="3175"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  <a:ea typeface="黑体" panose="02010609060101010101" charset="-122"/>
              </a:defRPr>
            </a:lvl1pPr>
          </a:lstStyle>
          <a:p>
            <a:r>
              <a:rPr lang="zh-CN" altLang="en-US" dirty="0"/>
              <a:t>单击此处添加您的标题文字</a:t>
            </a:r>
            <a:endParaRPr lang="zh-CN" altLang="en-US" dirty="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112400" y="1011600"/>
            <a:ext cx="7002000" cy="583200"/>
          </a:xfrm>
        </p:spPr>
        <p:txBody>
          <a:bodyPr anchor="t" anchorCtr="0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1112400" y="2217600"/>
            <a:ext cx="7002000" cy="2077200"/>
          </a:xfrm>
        </p:spPr>
        <p:txBody>
          <a:bodyPr anchor="ctr" anchorCtr="0">
            <a:norm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50000"/>
                  </a:schemeClr>
                </a:solidFill>
              </a:defRPr>
            </a:lvl1pPr>
            <a:lvl2pPr marL="630555" indent="-285750">
              <a:buFont typeface="Arial" panose="020B0604020202020204" pitchFamily="34" charset="0"/>
              <a:buChar char="•"/>
              <a:tabLst>
                <a:tab pos="629920" algn="l"/>
                <a:tab pos="715645" algn="l"/>
              </a:tabLst>
              <a:defRPr sz="2000">
                <a:solidFill>
                  <a:schemeClr val="tx1">
                    <a:lumMod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zh-CN" altLang="zh-CN" dirty="0"/>
              <a:t>单击此处编辑母版文本样式</a:t>
            </a:r>
            <a:endParaRPr lang="zh-CN" altLang="zh-CN" dirty="0"/>
          </a:p>
          <a:p>
            <a:pPr lvl="1"/>
            <a:r>
              <a:rPr lang="zh-CN" altLang="zh-CN" dirty="0"/>
              <a:t>第二级</a:t>
            </a:r>
            <a:endParaRPr lang="zh-CN" altLang="zh-CN" dirty="0"/>
          </a:p>
          <a:p>
            <a:pPr lvl="2"/>
            <a:r>
              <a:rPr lang="zh-CN" altLang="zh-CN" dirty="0"/>
              <a:t>第三级</a:t>
            </a:r>
            <a:endParaRPr lang="zh-CN" altLang="zh-CN" dirty="0"/>
          </a:p>
          <a:p>
            <a:pPr lvl="3"/>
            <a:r>
              <a:rPr lang="zh-CN" altLang="zh-CN" dirty="0"/>
              <a:t>第四级</a:t>
            </a:r>
            <a:endParaRPr lang="zh-CN" altLang="zh-CN" dirty="0"/>
          </a:p>
          <a:p>
            <a:pPr lvl="4"/>
            <a:r>
              <a:rPr lang="zh-CN" altLang="zh-CN" dirty="0"/>
              <a:t>第五级</a:t>
            </a:r>
            <a:endParaRPr lang="zh-CN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019300" y="3052763"/>
            <a:ext cx="5105400" cy="604837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endParaRPr lang="zh-CN" altLang="en-US" sz="2000" b="1" dirty="0">
              <a:solidFill>
                <a:srgbClr val="FFFFFF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01460"/>
            <a:ext cx="2276475" cy="60483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867525" y="3200400"/>
            <a:ext cx="2276475" cy="60483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KSO_ST1"/>
          <p:cNvSpPr>
            <a:spLocks noGrp="1"/>
          </p:cNvSpPr>
          <p:nvPr>
            <p:ph type="title" hasCustomPrompt="1"/>
          </p:nvPr>
        </p:nvSpPr>
        <p:spPr>
          <a:xfrm>
            <a:off x="2019300" y="3052763"/>
            <a:ext cx="5105400" cy="604837"/>
          </a:xfrm>
        </p:spPr>
        <p:txBody>
          <a:bodyPr anchor="ctr" anchorCtr="0">
            <a:normAutofit/>
          </a:bodyPr>
          <a:lstStyle>
            <a:lvl1pPr algn="ctr">
              <a:defRPr sz="2000">
                <a:solidFill>
                  <a:schemeClr val="bg1"/>
                </a:solidFill>
                <a:effectLst/>
              </a:defRPr>
            </a:lvl1pPr>
          </a:lstStyle>
          <a:p>
            <a:r>
              <a:rPr lang="zh-CN" altLang="en-US" dirty="0"/>
              <a:t>此处添加您的标题</a:t>
            </a:r>
            <a:endParaRPr lang="en-US" dirty="0"/>
          </a:p>
        </p:txBody>
      </p:sp>
      <p:sp>
        <p:nvSpPr>
          <p:cNvPr id="10" name="任意多边形 9"/>
          <p:cNvSpPr/>
          <p:nvPr/>
        </p:nvSpPr>
        <p:spPr>
          <a:xfrm>
            <a:off x="2019300" y="3053823"/>
            <a:ext cx="257175" cy="752475"/>
          </a:xfrm>
          <a:custGeom>
            <a:avLst/>
            <a:gdLst>
              <a:gd name="connsiteX0" fmla="*/ 0 w 257175"/>
              <a:gd name="connsiteY0" fmla="*/ 0 h 753667"/>
              <a:gd name="connsiteX1" fmla="*/ 257175 w 257175"/>
              <a:gd name="connsiteY1" fmla="*/ 148480 h 753667"/>
              <a:gd name="connsiteX2" fmla="*/ 257175 w 257175"/>
              <a:gd name="connsiteY2" fmla="*/ 753667 h 753667"/>
              <a:gd name="connsiteX3" fmla="*/ 0 w 257175"/>
              <a:gd name="connsiteY3" fmla="*/ 605187 h 753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175" h="753667">
                <a:moveTo>
                  <a:pt x="0" y="0"/>
                </a:moveTo>
                <a:lnTo>
                  <a:pt x="257175" y="148480"/>
                </a:lnTo>
                <a:lnTo>
                  <a:pt x="257175" y="753667"/>
                </a:lnTo>
                <a:lnTo>
                  <a:pt x="0" y="6051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flipH="1">
            <a:off x="6867525" y="3052763"/>
            <a:ext cx="257175" cy="752475"/>
          </a:xfrm>
          <a:custGeom>
            <a:avLst/>
            <a:gdLst>
              <a:gd name="connsiteX0" fmla="*/ 0 w 257175"/>
              <a:gd name="connsiteY0" fmla="*/ 0 h 753667"/>
              <a:gd name="connsiteX1" fmla="*/ 257175 w 257175"/>
              <a:gd name="connsiteY1" fmla="*/ 148480 h 753667"/>
              <a:gd name="connsiteX2" fmla="*/ 257175 w 257175"/>
              <a:gd name="connsiteY2" fmla="*/ 753667 h 753667"/>
              <a:gd name="connsiteX3" fmla="*/ 0 w 257175"/>
              <a:gd name="connsiteY3" fmla="*/ 605187 h 753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175" h="753667">
                <a:moveTo>
                  <a:pt x="0" y="0"/>
                </a:moveTo>
                <a:lnTo>
                  <a:pt x="257175" y="148480"/>
                </a:lnTo>
                <a:lnTo>
                  <a:pt x="257175" y="753667"/>
                </a:lnTo>
                <a:lnTo>
                  <a:pt x="0" y="6051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112400" y="1011600"/>
            <a:ext cx="7002000" cy="583200"/>
          </a:xfrm>
        </p:spPr>
        <p:txBody>
          <a:bodyPr anchor="t" anchorCtr="0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sz="half" idx="1"/>
          </p:nvPr>
        </p:nvSpPr>
        <p:spPr>
          <a:xfrm>
            <a:off x="1112400" y="1916757"/>
            <a:ext cx="7002000" cy="1803308"/>
          </a:xfrm>
        </p:spPr>
        <p:txBody>
          <a:bodyPr anchor="ctr" anchorCtr="0">
            <a:norm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85750"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zh-CN" altLang="zh-CN" dirty="0"/>
              <a:t>单击此处编辑母版文本样式</a:t>
            </a:r>
            <a:endParaRPr lang="zh-CN" altLang="zh-CN" dirty="0"/>
          </a:p>
          <a:p>
            <a:pPr lvl="1"/>
            <a:r>
              <a:rPr lang="zh-CN" altLang="zh-CN" dirty="0"/>
              <a:t>第二级</a:t>
            </a:r>
            <a:endParaRPr lang="zh-CN" altLang="zh-CN" dirty="0"/>
          </a:p>
          <a:p>
            <a:pPr lvl="2"/>
            <a:r>
              <a:rPr lang="zh-CN" altLang="zh-CN" dirty="0"/>
              <a:t>第三级</a:t>
            </a:r>
            <a:endParaRPr lang="zh-CN" altLang="zh-CN" dirty="0"/>
          </a:p>
          <a:p>
            <a:pPr lvl="3"/>
            <a:r>
              <a:rPr lang="zh-CN" altLang="zh-CN" dirty="0"/>
              <a:t>第四级</a:t>
            </a:r>
            <a:endParaRPr lang="zh-CN" altLang="zh-CN" dirty="0"/>
          </a:p>
          <a:p>
            <a:pPr lvl="4"/>
            <a:r>
              <a:rPr lang="zh-CN" altLang="zh-CN" dirty="0"/>
              <a:t>第五级</a:t>
            </a:r>
            <a:endParaRPr lang="zh-CN" altLang="zh-CN" dirty="0"/>
          </a:p>
        </p:txBody>
      </p:sp>
      <p:sp>
        <p:nvSpPr>
          <p:cNvPr id="4" name="KSO_BC2"/>
          <p:cNvSpPr>
            <a:spLocks noGrp="1"/>
          </p:cNvSpPr>
          <p:nvPr>
            <p:ph sz="half" idx="2"/>
          </p:nvPr>
        </p:nvSpPr>
        <p:spPr>
          <a:xfrm>
            <a:off x="1112400" y="3893157"/>
            <a:ext cx="7002000" cy="1803308"/>
          </a:xfrm>
        </p:spPr>
        <p:txBody>
          <a:bodyPr anchor="ctr" anchorCtr="0">
            <a:norm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50000"/>
                  </a:schemeClr>
                </a:solidFill>
              </a:defRPr>
            </a:lvl1pPr>
            <a:lvl2pPr marL="542925" indent="-285750"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zh-CN" altLang="zh-CN" dirty="0"/>
              <a:t>单击此处编辑母版文本样式</a:t>
            </a:r>
            <a:endParaRPr lang="zh-CN" altLang="zh-CN" dirty="0"/>
          </a:p>
          <a:p>
            <a:pPr lvl="1"/>
            <a:r>
              <a:rPr lang="zh-CN" altLang="zh-CN" dirty="0"/>
              <a:t>第二级</a:t>
            </a:r>
            <a:endParaRPr lang="zh-CN" altLang="zh-CN" dirty="0"/>
          </a:p>
          <a:p>
            <a:pPr lvl="2"/>
            <a:r>
              <a:rPr lang="zh-CN" altLang="zh-CN" dirty="0"/>
              <a:t>第三级</a:t>
            </a:r>
            <a:endParaRPr lang="zh-CN" altLang="zh-CN" dirty="0"/>
          </a:p>
          <a:p>
            <a:pPr lvl="3"/>
            <a:r>
              <a:rPr lang="zh-CN" altLang="zh-CN" dirty="0"/>
              <a:t>第四级</a:t>
            </a:r>
            <a:endParaRPr lang="zh-CN" altLang="zh-CN" dirty="0"/>
          </a:p>
          <a:p>
            <a:pPr lvl="4"/>
            <a:r>
              <a:rPr lang="zh-CN" altLang="zh-CN" dirty="0"/>
              <a:t>第五级</a:t>
            </a:r>
            <a:endParaRPr lang="zh-CN" altLang="zh-CN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824576" y="232842"/>
            <a:ext cx="7886699" cy="71702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76" y="1131435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KSO_BC1"/>
          <p:cNvSpPr>
            <a:spLocks noGrp="1"/>
          </p:cNvSpPr>
          <p:nvPr>
            <p:ph sz="half" idx="2"/>
          </p:nvPr>
        </p:nvSpPr>
        <p:spPr>
          <a:xfrm>
            <a:off x="824576" y="1955347"/>
            <a:ext cx="3868340" cy="3684588"/>
          </a:xfrm>
        </p:spPr>
        <p:txBody>
          <a:bodyPr/>
          <a:lstStyle/>
          <a:p>
            <a:pPr lvl="0"/>
            <a:r>
              <a:rPr lang="zh-CN" altLang="zh-CN" dirty="0"/>
              <a:t>单击此处编辑母版文本样式</a:t>
            </a:r>
            <a:endParaRPr lang="zh-CN" altLang="zh-CN" dirty="0"/>
          </a:p>
          <a:p>
            <a:pPr lvl="1"/>
            <a:r>
              <a:rPr lang="zh-CN" altLang="zh-CN" dirty="0"/>
              <a:t>第二级</a:t>
            </a:r>
            <a:endParaRPr lang="zh-CN" altLang="zh-CN" dirty="0"/>
          </a:p>
          <a:p>
            <a:pPr lvl="2"/>
            <a:r>
              <a:rPr lang="zh-CN" altLang="zh-CN" dirty="0"/>
              <a:t>第三级</a:t>
            </a:r>
            <a:endParaRPr lang="zh-CN" altLang="zh-CN" dirty="0"/>
          </a:p>
          <a:p>
            <a:pPr lvl="3"/>
            <a:r>
              <a:rPr lang="zh-CN" altLang="zh-CN" dirty="0"/>
              <a:t>第四级</a:t>
            </a:r>
            <a:endParaRPr lang="zh-CN" altLang="zh-CN" dirty="0"/>
          </a:p>
          <a:p>
            <a:pPr lvl="4"/>
            <a:r>
              <a:rPr lang="zh-CN" altLang="zh-CN" dirty="0"/>
              <a:t>第五级</a:t>
            </a:r>
            <a:endParaRPr lang="zh-CN" altLang="zh-C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884" y="1131435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KSO_BC2"/>
          <p:cNvSpPr>
            <a:spLocks noGrp="1"/>
          </p:cNvSpPr>
          <p:nvPr>
            <p:ph sz="quarter" idx="4"/>
          </p:nvPr>
        </p:nvSpPr>
        <p:spPr>
          <a:xfrm>
            <a:off x="4823884" y="1955347"/>
            <a:ext cx="3887391" cy="3684588"/>
          </a:xfrm>
        </p:spPr>
        <p:txBody>
          <a:bodyPr/>
          <a:lstStyle/>
          <a:p>
            <a:pPr lvl="0"/>
            <a:r>
              <a:rPr lang="zh-CN" altLang="zh-CN" dirty="0"/>
              <a:t>单击此处编辑母版文本样式</a:t>
            </a:r>
            <a:endParaRPr lang="zh-CN" altLang="zh-CN" dirty="0"/>
          </a:p>
          <a:p>
            <a:pPr lvl="1"/>
            <a:r>
              <a:rPr lang="zh-CN" altLang="zh-CN" dirty="0"/>
              <a:t>第二级</a:t>
            </a:r>
            <a:endParaRPr lang="zh-CN" altLang="zh-CN" dirty="0"/>
          </a:p>
          <a:p>
            <a:pPr lvl="2"/>
            <a:r>
              <a:rPr lang="zh-CN" altLang="zh-CN" dirty="0"/>
              <a:t>第三级</a:t>
            </a:r>
            <a:endParaRPr lang="zh-CN" altLang="zh-CN" dirty="0"/>
          </a:p>
          <a:p>
            <a:pPr lvl="3"/>
            <a:r>
              <a:rPr lang="zh-CN" altLang="zh-CN" dirty="0"/>
              <a:t>第四级</a:t>
            </a:r>
            <a:endParaRPr lang="zh-CN" altLang="zh-CN" dirty="0"/>
          </a:p>
          <a:p>
            <a:pPr lvl="4"/>
            <a:r>
              <a:rPr lang="zh-CN" altLang="zh-CN" dirty="0"/>
              <a:t>第五级</a:t>
            </a:r>
            <a:endParaRPr lang="zh-CN" altLang="zh-CN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hasCustomPrompt="1"/>
          </p:nvPr>
        </p:nvSpPr>
        <p:spPr>
          <a:xfrm>
            <a:off x="1778400" y="2322000"/>
            <a:ext cx="5659200" cy="1198800"/>
          </a:xfrm>
        </p:spPr>
        <p:txBody>
          <a:bodyPr anchor="t" anchorCtr="0">
            <a:normAutofit/>
          </a:bodyPr>
          <a:lstStyle>
            <a:lvl1pPr algn="ctr">
              <a:defRPr sz="7200" b="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en-US" dirty="0"/>
          </a:p>
        </p:txBody>
      </p:sp>
      <p:sp>
        <p:nvSpPr>
          <p:cNvPr id="6" name="圆角矩形 5"/>
          <p:cNvSpPr/>
          <p:nvPr/>
        </p:nvSpPr>
        <p:spPr>
          <a:xfrm>
            <a:off x="2298700" y="3436044"/>
            <a:ext cx="4572000" cy="369332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60000" lnSpcReduction="20000"/>
          </a:bodyPr>
          <a:lstStyle/>
          <a:p>
            <a:pPr algn="ctr"/>
            <a:endParaRPr lang="en-US" altLang="zh-CN" sz="2000" dirty="0">
              <a:solidFill>
                <a:schemeClr val="accent2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741600" y="262800"/>
            <a:ext cx="7668000" cy="802800"/>
          </a:xfrm>
        </p:spPr>
        <p:txBody>
          <a:bodyPr anchor="ctr" anchorCtr="0">
            <a:normAutofit/>
          </a:bodyPr>
          <a:lstStyle>
            <a:lvl1pPr algn="ctr">
              <a:defRPr sz="32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pic" idx="1"/>
          </p:nvPr>
        </p:nvSpPr>
        <p:spPr>
          <a:xfrm>
            <a:off x="2869200" y="1310400"/>
            <a:ext cx="3322800" cy="315360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/>
              <a:t>单击图标添加图片</a:t>
            </a:r>
            <a:endParaRPr lang="en-US" dirty="0"/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1368000" y="4759200"/>
            <a:ext cx="6645600" cy="15624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7171261" y="561073"/>
            <a:ext cx="886883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1128175" y="561073"/>
            <a:ext cx="5949952" cy="5811838"/>
          </a:xfrm>
        </p:spPr>
        <p:txBody>
          <a:bodyPr vert="eaVert"/>
          <a:lstStyle/>
          <a:p>
            <a:pPr lvl="0"/>
            <a:r>
              <a:rPr lang="zh-CN" altLang="zh-CN" dirty="0"/>
              <a:t>单击此处编辑母版文本样式</a:t>
            </a:r>
            <a:endParaRPr lang="zh-CN" altLang="zh-CN" dirty="0"/>
          </a:p>
          <a:p>
            <a:pPr lvl="1"/>
            <a:r>
              <a:rPr lang="zh-CN" altLang="zh-CN" dirty="0"/>
              <a:t>第二级</a:t>
            </a:r>
            <a:endParaRPr lang="zh-CN" altLang="zh-CN" dirty="0"/>
          </a:p>
          <a:p>
            <a:pPr lvl="2"/>
            <a:r>
              <a:rPr lang="zh-CN" altLang="zh-CN" dirty="0"/>
              <a:t>第三级</a:t>
            </a:r>
            <a:endParaRPr lang="zh-CN" altLang="zh-CN" dirty="0"/>
          </a:p>
          <a:p>
            <a:pPr lvl="3"/>
            <a:r>
              <a:rPr lang="zh-CN" altLang="zh-CN" dirty="0"/>
              <a:t>第四级</a:t>
            </a:r>
            <a:endParaRPr lang="zh-CN" altLang="zh-CN" dirty="0"/>
          </a:p>
          <a:p>
            <a:pPr lvl="4"/>
            <a:r>
              <a:rPr lang="zh-CN" altLang="zh-CN" dirty="0"/>
              <a:t>第五级</a:t>
            </a:r>
            <a:endParaRPr lang="zh-CN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200" y="408675"/>
            <a:ext cx="7887600" cy="581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2068286" y="2714174"/>
            <a:ext cx="5007429" cy="940930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rgbClr val="578B18"/>
                </a:solidFill>
              </a:defRPr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068286" y="3674609"/>
            <a:ext cx="5007429" cy="76676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rcRect l="14558" t="41307" r="40846" b="11092"/>
          <a:stretch>
            <a:fillRect/>
          </a:stretch>
        </p:blipFill>
        <p:spPr>
          <a:xfrm>
            <a:off x="3707130" y="1514024"/>
            <a:ext cx="1729740" cy="12001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rcRect l="14558" t="41307" r="40846" b="11092"/>
          <a:stretch>
            <a:fillRect/>
          </a:stretch>
        </p:blipFill>
        <p:spPr>
          <a:xfrm>
            <a:off x="235585" y="4862830"/>
            <a:ext cx="2811145" cy="195072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C2061DBB-08A7-4503-9750-00B00168923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1026A298-7DD5-4EA5-AAE7-190085570B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7279481" y="3279776"/>
            <a:ext cx="1578769" cy="30765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14690" y="2078990"/>
            <a:ext cx="3840002" cy="1074444"/>
          </a:xfrm>
        </p:spPr>
        <p:txBody>
          <a:bodyPr anchor="b">
            <a:normAutofit/>
          </a:bodyPr>
          <a:lstStyle>
            <a:lvl1pPr>
              <a:defRPr sz="3600">
                <a:solidFill>
                  <a:srgbClr val="578B18"/>
                </a:solidFill>
              </a:defRPr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214690" y="3180423"/>
            <a:ext cx="4064792" cy="115451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578B18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 smtClean="0"/>
              <a:t>编辑文本</a:t>
            </a:r>
            <a:endParaRPr lang="zh-CN" altLang="en-US" dirty="0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778438"/>
            <a:ext cx="3965122" cy="82391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8650" y="2665379"/>
            <a:ext cx="3965122" cy="3524284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80858" y="1778438"/>
            <a:ext cx="3834493" cy="82391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80858" y="2665379"/>
            <a:ext cx="3834493" cy="3524284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rcRect l="14558" t="41307" r="40846" b="11092"/>
          <a:stretch>
            <a:fillRect/>
          </a:stretch>
        </p:blipFill>
        <p:spPr>
          <a:xfrm>
            <a:off x="498475" y="4699635"/>
            <a:ext cx="3280410" cy="227711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763486" y="2281012"/>
            <a:ext cx="5617029" cy="1623330"/>
          </a:xfrm>
        </p:spPr>
        <p:txBody>
          <a:bodyPr>
            <a:normAutofit/>
          </a:bodyPr>
          <a:lstStyle>
            <a:lvl1pPr algn="ctr">
              <a:defRPr sz="7200">
                <a:solidFill>
                  <a:srgbClr val="578B18"/>
                </a:solidFill>
              </a:defRPr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29841" y="711200"/>
            <a:ext cx="3196800" cy="16002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4014391" y="733425"/>
            <a:ext cx="4478400" cy="54036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311400"/>
            <a:ext cx="31968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93428" y="365125"/>
            <a:ext cx="1221922" cy="5811838"/>
          </a:xfrm>
        </p:spPr>
        <p:txBody>
          <a:bodyPr vert="eaVert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6501493" cy="5811838"/>
          </a:xfrm>
        </p:spPr>
        <p:txBody>
          <a:bodyPr vert="eaVer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365125"/>
            <a:ext cx="7886700" cy="58118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 sz="1200"/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image" Target="../media/image3.png"/><Relationship Id="rId14" Type="http://schemas.openxmlformats.org/officeDocument/2006/relationships/tags" Target="../tags/tag3.xml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0.xml"/><Relationship Id="rId8" Type="http://schemas.openxmlformats.org/officeDocument/2006/relationships/slideLayout" Target="../slideLayouts/slideLayout29.xml"/><Relationship Id="rId7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4" Type="http://schemas.openxmlformats.org/officeDocument/2006/relationships/theme" Target="../theme/theme3.xml"/><Relationship Id="rId13" Type="http://schemas.openxmlformats.org/officeDocument/2006/relationships/tags" Target="../tags/tag10.xml"/><Relationship Id="rId12" Type="http://schemas.openxmlformats.org/officeDocument/2006/relationships/tags" Target="../tags/tag9.xml"/><Relationship Id="rId11" Type="http://schemas.openxmlformats.org/officeDocument/2006/relationships/tags" Target="../tags/tag8.xml"/><Relationship Id="rId1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91"/>
          <a:stretch>
            <a:fillRect/>
          </a:stretch>
        </p:blipFill>
        <p:spPr>
          <a:xfrm>
            <a:off x="0" y="5382882"/>
            <a:ext cx="9144000" cy="1475117"/>
          </a:xfrm>
          <a:prstGeom prst="rect">
            <a:avLst/>
          </a:prstGeom>
        </p:spPr>
      </p:pic>
      <p:sp>
        <p:nvSpPr>
          <p:cNvPr id="2" name="KSO_BT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419098" y="162557"/>
            <a:ext cx="8292045" cy="69959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419099" y="1026615"/>
            <a:ext cx="8292045" cy="4356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zh-CN" dirty="0"/>
              <a:t>单击此处编辑母版文本样式</a:t>
            </a:r>
            <a:endParaRPr lang="zh-CN" altLang="zh-CN" dirty="0"/>
          </a:p>
          <a:p>
            <a:pPr lvl="1"/>
            <a:r>
              <a:rPr lang="zh-CN" altLang="zh-CN" dirty="0"/>
              <a:t>第二级</a:t>
            </a:r>
            <a:endParaRPr lang="zh-CN" altLang="zh-CN" dirty="0"/>
          </a:p>
          <a:p>
            <a:pPr lvl="2"/>
            <a:r>
              <a:rPr lang="zh-CN" altLang="zh-CN" dirty="0"/>
              <a:t>第三级</a:t>
            </a:r>
            <a:endParaRPr lang="zh-CN" altLang="zh-CN" dirty="0"/>
          </a:p>
          <a:p>
            <a:pPr lvl="3"/>
            <a:r>
              <a:rPr lang="zh-CN" altLang="zh-CN" dirty="0"/>
              <a:t>第四级</a:t>
            </a:r>
            <a:endParaRPr lang="zh-CN" altLang="zh-CN" dirty="0"/>
          </a:p>
          <a:p>
            <a:pPr lvl="4"/>
            <a:r>
              <a:rPr lang="zh-CN" altLang="zh-CN" dirty="0"/>
              <a:t>第五级</a:t>
            </a:r>
            <a:endParaRPr lang="zh-CN" altLang="zh-CN" dirty="0"/>
          </a:p>
        </p:txBody>
      </p:sp>
      <p:sp>
        <p:nvSpPr>
          <p:cNvPr id="5" name="KSO_FD"/>
          <p:cNvSpPr>
            <a:spLocks noGrp="1"/>
          </p:cNvSpPr>
          <p:nvPr>
            <p:ph type="dt" sz="half" idx="2"/>
          </p:nvPr>
        </p:nvSpPr>
        <p:spPr>
          <a:xfrm>
            <a:off x="628650" y="6452048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黑体" panose="02010609060101010101" charset="-122"/>
              </a:defRPr>
            </a:lvl1pPr>
          </a:lstStyle>
          <a:p>
            <a:fld id="{095331BB-5290-4B74-890F-ADE3EAA0FD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3"/>
          </p:nvPr>
        </p:nvSpPr>
        <p:spPr>
          <a:xfrm>
            <a:off x="3028950" y="6452048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黑体" panose="020106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8" name="KSO_FN"/>
          <p:cNvSpPr>
            <a:spLocks noGrp="1"/>
          </p:cNvSpPr>
          <p:nvPr>
            <p:ph type="sldNum" sz="quarter" idx="4"/>
          </p:nvPr>
        </p:nvSpPr>
        <p:spPr>
          <a:xfrm>
            <a:off x="6457950" y="6452048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黑体" panose="02010609060101010101" charset="-122"/>
              </a:defRPr>
            </a:lvl1pPr>
          </a:lstStyle>
          <a:p>
            <a:fld id="{C6B5ED51-E834-49EC-BF25-99CF33DB10E9}" type="slidenum">
              <a:rPr lang="zh-CN" altLang="en-US" smtClean="0"/>
            </a:fld>
            <a:endParaRPr lang="zh-CN" altLang="en-US"/>
          </a:p>
        </p:txBody>
      </p:sp>
      <p:sp>
        <p:nvSpPr>
          <p:cNvPr id="4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accent1"/>
          </a:solidFill>
          <a:effectLst/>
          <a:latin typeface="Arial" panose="020B0604020202020204" pitchFamily="34" charset="0"/>
          <a:ea typeface="黑体" panose="02010609060101010101" charset="-122"/>
          <a:cs typeface="+mj-cs"/>
        </a:defRPr>
      </a:lvl1pPr>
    </p:titleStyle>
    <p:bodyStyle>
      <a:lvl1pPr marL="357505" indent="-357505" algn="just" defTabSz="914400" rtl="0" eaLnBrk="1" latinLnBrk="0" hangingPunct="1">
        <a:lnSpc>
          <a:spcPct val="110000"/>
        </a:lnSpc>
        <a:spcBef>
          <a:spcPts val="1800"/>
        </a:spcBef>
        <a:spcAft>
          <a:spcPts val="0"/>
        </a:spcAft>
        <a:buClr>
          <a:schemeClr val="accent1"/>
        </a:buClr>
        <a:buSzPct val="130000"/>
        <a:buFontTx/>
        <a:buBlip>
          <a:blip r:embed="rId15"/>
        </a:buBlip>
        <a:defRPr sz="2400" kern="1200" baseline="0">
          <a:solidFill>
            <a:schemeClr val="tx1">
              <a:lumMod val="50000"/>
            </a:schemeClr>
          </a:solidFill>
          <a:latin typeface="Arial" panose="020B0604020202020204" pitchFamily="34" charset="0"/>
          <a:ea typeface="黑体" panose="02010609060101010101" charset="-122"/>
          <a:cs typeface="+mn-cs"/>
        </a:defRPr>
      </a:lvl1pPr>
      <a:lvl2pPr marL="803275" indent="-285750" algn="just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tx1">
            <a:lumMod val="50000"/>
          </a:schemeClr>
        </a:buClr>
        <a:buFont typeface="Arial" panose="020B0604020202020204" pitchFamily="34" charset="0"/>
        <a:buChar char="•"/>
        <a:tabLst>
          <a:tab pos="715645" algn="l"/>
        </a:tabLst>
        <a:defRPr sz="2000" kern="1200" baseline="0">
          <a:solidFill>
            <a:schemeClr val="tx1">
              <a:lumMod val="50000"/>
            </a:schemeClr>
          </a:solidFill>
          <a:latin typeface="Arial" panose="020B0604020202020204" pitchFamily="34" charset="0"/>
          <a:ea typeface="黑体" panose="02010609060101010101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28650" y="365126"/>
            <a:ext cx="7886700" cy="1115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628650" y="1669143"/>
            <a:ext cx="7886700" cy="4507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txStyles>
    <p:titleStyle>
      <a:lvl1pPr algn="l" defTabSz="685800" rtl="0" eaLnBrk="1" latinLnBrk="0" hangingPunct="1">
        <a:lnSpc>
          <a:spcPct val="12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tags" Target="../tags/tag11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8.xml"/><Relationship Id="rId6" Type="http://schemas.openxmlformats.org/officeDocument/2006/relationships/tags" Target="../tags/tag15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/>
          <p:nvPr/>
        </p:nvSpPr>
        <p:spPr>
          <a:xfrm>
            <a:off x="1868170" y="2708910"/>
            <a:ext cx="5369560" cy="77089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i="0" kern="1200" baseline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黑体" panose="02010609060101010101" charset="-122"/>
                <a:cs typeface="+mj-cs"/>
              </a:defRPr>
            </a:lvl1pPr>
          </a:lstStyle>
          <a:p>
            <a:r>
              <a:rPr lang="zh-CN" altLang="en-US" dirty="0">
                <a:latin typeface="Arial" panose="020B0604020202020204"/>
              </a:rPr>
              <a:t>大别山道地药材种植</a:t>
            </a:r>
            <a:endParaRPr lang="zh-CN" altLang="en-US" dirty="0">
              <a:latin typeface="Arial" panose="020B0604020202020204"/>
            </a:endParaRPr>
          </a:p>
        </p:txBody>
      </p:sp>
      <p:sp>
        <p:nvSpPr>
          <p:cNvPr id="5" name="文本框 4"/>
          <p:cNvSpPr/>
          <p:nvPr/>
        </p:nvSpPr>
        <p:spPr>
          <a:xfrm>
            <a:off x="3420110" y="3298190"/>
            <a:ext cx="2316480" cy="55753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霍山县特产石斛</a:t>
            </a:r>
            <a:endParaRPr lang="en-US" altLang="zh-CN" sz="2400" dirty="0" smtClean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00" name="文本框 99"/>
          <p:cNvSpPr/>
          <p:nvPr/>
        </p:nvSpPr>
        <p:spPr>
          <a:xfrm>
            <a:off x="2124075" y="4004628"/>
            <a:ext cx="5080000" cy="1168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1828800"/>
            <a:endParaRPr lang="zh-CN" sz="1600" b="0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r>
              <a:rPr lang="zh-CN" sz="1600" b="0">
                <a:latin typeface="Calibri" panose="020F0502020204030204" pitchFamily="34" charset="0"/>
                <a:ea typeface="宋体" panose="02010600030101010101" pitchFamily="2" charset="-122"/>
              </a:rPr>
              <a:t>       </a:t>
            </a:r>
            <a:r>
              <a:rPr lang="zh-CN" b="1"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  <a:r>
              <a:rPr lang="zh-CN" b="1">
                <a:solidFill>
                  <a:schemeClr val="accent1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本公司坐落于大别山道地药材原产地中国的西山药库，是一家集：种苗培育，种植技术推广，药材加工及购销一站式产业化企业。</a:t>
            </a:r>
            <a:endParaRPr lang="zh-CN" altLang="en-US" b="1">
              <a:solidFill>
                <a:schemeClr val="accent1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2" name="图片 1" descr="插画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560" y="0"/>
            <a:ext cx="2534285" cy="2534285"/>
          </a:xfrm>
          <a:prstGeom prst="rect">
            <a:avLst/>
          </a:prstGeom>
        </p:spPr>
      </p:pic>
      <p:pic>
        <p:nvPicPr>
          <p:cNvPr id="83" name="图片 82" descr="图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0270" y="0"/>
            <a:ext cx="3173730" cy="2422525"/>
          </a:xfrm>
          <a:prstGeom prst="rect">
            <a:avLst/>
          </a:prstGeom>
        </p:spPr>
      </p:pic>
      <p:pic>
        <p:nvPicPr>
          <p:cNvPr id="84" name="图片 83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775" y="188595"/>
            <a:ext cx="2966085" cy="199517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Rectangle 6"/>
          <p:cNvSpPr/>
          <p:nvPr/>
        </p:nvSpPr>
        <p:spPr>
          <a:xfrm>
            <a:off x="4356100" y="116840"/>
            <a:ext cx="4667885" cy="244030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zh-CN" sz="1400" b="0" i="0" u="none" strike="noStrike" cap="none" normalizeH="0" dirty="0" smtClean="0">
              <a:ln>
                <a:noFill/>
              </a:ln>
              <a:effectLst/>
              <a:latin typeface="新宋体" panose="02010609030101010101" charset="-122"/>
              <a:ea typeface="新宋体" panose="02010609030101010101" charset="-122"/>
              <a:cs typeface="宋体" panose="02010600030101010101" pitchFamily="2" charset="-122"/>
            </a:endParaRPr>
          </a:p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zh-CN" sz="2000" b="1" i="0" u="none" strike="noStrike" cap="none" normalizeH="0" dirty="0" smtClean="0">
                <a:ln>
                  <a:noFill/>
                </a:ln>
                <a:effectLst/>
                <a:latin typeface="新宋体" panose="02010609030101010101" charset="-122"/>
                <a:ea typeface="新宋体" panose="02010609030101010101" charset="-122"/>
                <a:cs typeface="Calibri" panose="020F0502020204030204" pitchFamily="34" charset="0"/>
              </a:rPr>
              <a:t>石斛的功效与作用</a:t>
            </a:r>
            <a:r>
              <a:rPr kumimoji="0" lang="zh-CN" sz="2000" b="0" i="0" u="none" strike="noStrike" cap="none" normalizeH="0" dirty="0" smtClean="0">
                <a:ln>
                  <a:noFill/>
                </a:ln>
                <a:effectLst/>
                <a:latin typeface="新宋体" panose="02010609030101010101" charset="-122"/>
                <a:ea typeface="新宋体" panose="02010609030101010101" charset="-122"/>
                <a:cs typeface="Calibri" panose="020F0502020204030204" pitchFamily="34" charset="0"/>
              </a:rPr>
              <a:t>：石斛有一定解热镇痛作用，能促进胃液分泌，促消化，有增强新陈代谢、抗衰老、降血压、疏请虚热、补益脾胃、强壮筋骨等功效，是药食两用的滋补品。</a:t>
            </a:r>
            <a:endParaRPr kumimoji="0" lang="zh-CN" sz="2000" b="0" i="0" u="none" strike="noStrike" cap="none" normalizeH="0" dirty="0" smtClean="0">
              <a:ln>
                <a:noFill/>
              </a:ln>
              <a:effectLst/>
              <a:latin typeface="新宋体" panose="02010609030101010101" charset="-122"/>
              <a:ea typeface="新宋体" panose="02010609030101010101" charset="-122"/>
              <a:cs typeface="Calibri" panose="020F0502020204030204" pitchFamily="34" charset="0"/>
            </a:endParaRPr>
          </a:p>
        </p:txBody>
      </p:sp>
      <p:pic>
        <p:nvPicPr>
          <p:cNvPr id="4" name="图片 3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78430"/>
            <a:ext cx="9144000" cy="42386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95605" y="116840"/>
            <a:ext cx="3721735" cy="23260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/>
              <a:t>霍山石斛，兰科石斛属多年生草本植物。花茎较粗，呈圆柱型；叶子较薄，呈长圆形，叶梢下有绒毛；花朵较大，呈多边形，红色，略具有青草香气；根较细，嫩白色，表面光滑。花期5—6月，果期7—8月。</a:t>
            </a:r>
            <a:endParaRPr lang="zh-CN" altLang="en-US" sz="2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/>
          <p:nvPr/>
        </p:nvSpPr>
        <p:spPr>
          <a:xfrm>
            <a:off x="635" y="2910428"/>
            <a:ext cx="4680520" cy="138499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dirty="0" smtClean="0"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en-US" altLang="zh-CN" sz="1200" dirty="0" smtClean="0"/>
          </a:p>
          <a:p>
            <a:endParaRPr lang="zh-CN" altLang="zh-CN" sz="1200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1200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zh-CN" sz="1200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zh-CN" altLang="en-US" sz="18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35" y="4445"/>
            <a:ext cx="9135745" cy="323278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en-US" altLang="zh-CN" sz="1400" b="1" dirty="0" smtClean="0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cs typeface="Calibri" panose="020F0502020204030204" pitchFamily="34" charset="0"/>
              </a:rPr>
              <a:t>                                              </a:t>
            </a:r>
            <a:endParaRPr lang="en-US" altLang="zh-CN" sz="1400" b="1" dirty="0" smtClean="0">
              <a:solidFill>
                <a:srgbClr val="000000"/>
              </a:solidFill>
              <a:latin typeface="新宋体" panose="02010609030101010101" charset="-122"/>
              <a:ea typeface="新宋体" panose="02010609030101010101" charset="-122"/>
              <a:cs typeface="Calibri" panose="020F0502020204030204" pitchFamily="34" charset="0"/>
            </a:endParaRPr>
          </a:p>
          <a:p>
            <a:r>
              <a:rPr lang="en-US" altLang="zh-CN" sz="1400" b="1" dirty="0" smtClean="0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cs typeface="Calibri" panose="020F0502020204030204" pitchFamily="34" charset="0"/>
              </a:rPr>
              <a:t>                                     </a:t>
            </a:r>
            <a:r>
              <a:rPr lang="zh-CN" altLang="en-US" sz="2400" b="1" dirty="0" smtClean="0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cs typeface="Calibri" panose="020F0502020204030204" pitchFamily="34" charset="0"/>
              </a:rPr>
              <a:t>关于石斛</a:t>
            </a:r>
            <a:endParaRPr lang="zh-CN" altLang="en-US" sz="2400" b="1" dirty="0" smtClean="0">
              <a:solidFill>
                <a:srgbClr val="000000"/>
              </a:solidFill>
              <a:latin typeface="新宋体" panose="02010609030101010101" charset="-122"/>
              <a:ea typeface="新宋体" panose="02010609030101010101" charset="-122"/>
              <a:cs typeface="Calibri" panose="020F0502020204030204" pitchFamily="34" charset="0"/>
            </a:endParaRPr>
          </a:p>
          <a:p>
            <a:r>
              <a:rPr lang="en-US" altLang="zh-CN" sz="1200" b="1" dirty="0" smtClean="0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    </a:t>
            </a:r>
            <a:r>
              <a:rPr lang="zh-CN" altLang="en-US" dirty="0" smtClean="0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霍山石斛是一种喜欢凉爽、潮湿环境的兰科植物，海拔在300-900米，喜在温凉、湿润的气候中生长。适合在疏松、透气、排水性好的土壤生长，也可采用水苔、碎石、树皮、刨花木屑、有机肥等基质混合的土壤。</a:t>
            </a:r>
            <a:endParaRPr lang="zh-CN" altLang="en-US" dirty="0" smtClean="0">
              <a:solidFill>
                <a:srgbClr val="000000"/>
              </a:solidFill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r>
              <a:rPr lang="en-US" altLang="zh-CN" dirty="0" smtClean="0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    </a:t>
            </a:r>
            <a:r>
              <a:rPr lang="zh-CN" altLang="en-US" dirty="0" smtClean="0">
                <a:solidFill>
                  <a:srgbClr val="00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石斛主要生长在热带、亚热带原始森林，及相类似的温暖湿润的环境；喜温暖，忌寒冷，喜湿润，忌干燥，宜在通风良好、疏松排水、富含腐殖质的基质上生长，自然状态下多附生于大的树干或岩石，所需的生长条件十分苛刻。最适宜生长的环境条件，温度为20～25℃，年积温2070℃以上，光照为2万Lux左右，空气相对湿度为70%以上。</a:t>
            </a:r>
            <a:endParaRPr lang="zh-CN" altLang="en-US" dirty="0" smtClean="0">
              <a:solidFill>
                <a:srgbClr val="000000"/>
              </a:solidFill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dirty="0" smtClean="0">
              <a:solidFill>
                <a:srgbClr val="FF0000"/>
              </a:solidFill>
              <a:latin typeface="DFKai-SB" panose="03000509000000000000" pitchFamily="65" charset="-120"/>
              <a:ea typeface="DFKai-SB" panose="03000509000000000000" pitchFamily="65" charset="-120"/>
              <a:cs typeface="Calibri" panose="020F050202020403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Calibri" panose="020F0502020204030204" pitchFamily="34" charset="0"/>
              </a:rPr>
              <a:t>公司免费提供技术，</a:t>
            </a:r>
            <a:r>
              <a:rPr lang="zh-CN" altLang="zh-CN" sz="2400" b="1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有专业的技术老师教您，全程跟踪服直到采收为止</a:t>
            </a:r>
            <a:r>
              <a:rPr lang="zh-CN" altLang="zh-CN" sz="2400" dirty="0" smtClean="0">
                <a:solidFill>
                  <a:srgbClr val="FF0000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zh-CN" altLang="zh-CN" sz="2400" dirty="0" smtClean="0">
              <a:solidFill>
                <a:srgbClr val="FF0000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pic>
        <p:nvPicPr>
          <p:cNvPr id="10" name="图片 9" descr="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35325"/>
            <a:ext cx="9144000" cy="361378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683760" y="197485"/>
            <a:ext cx="4235450" cy="104775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zh-CN" altLang="en-US" sz="2000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合作流程：</a:t>
            </a:r>
            <a:r>
              <a:rPr lang="zh-CN" altLang="zh-CN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有意向可来公司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实地</a:t>
            </a:r>
            <a:r>
              <a:rPr lang="zh-CN" altLang="zh-CN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考察学习</a:t>
            </a:r>
            <a:r>
              <a:rPr lang="zh-CN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→</a:t>
            </a:r>
            <a:r>
              <a:rPr lang="zh-CN" altLang="zh-CN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签订合同</a:t>
            </a:r>
            <a:r>
              <a:rPr lang="zh-CN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→</a:t>
            </a:r>
            <a:r>
              <a:rPr lang="zh-CN" altLang="zh-CN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提供种苗</a:t>
            </a:r>
            <a:r>
              <a:rPr lang="zh-CN" altLang="en-US" b="1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→</a:t>
            </a:r>
            <a:r>
              <a:rPr lang="zh-CN" altLang="zh-CN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收取种苗费用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→</a:t>
            </a:r>
            <a:r>
              <a:rPr lang="zh-CN" altLang="zh-CN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回家种植</a:t>
            </a:r>
            <a:r>
              <a:rPr lang="zh-CN" altLang="en-US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→</a:t>
            </a:r>
            <a:r>
              <a:rPr lang="zh-CN" altLang="zh-CN" dirty="0" smtClean="0">
                <a:latin typeface="DFKai-SB" panose="03000509000000000000" pitchFamily="65" charset="-120"/>
                <a:ea typeface="DFKai-SB" panose="03000509000000000000" pitchFamily="65" charset="-120"/>
              </a:rPr>
              <a:t>市场价回收产品。</a:t>
            </a:r>
            <a:endParaRPr lang="zh-CN" altLang="zh-CN" dirty="0" smtClean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21513" name="Rectangle 9"/>
          <p:cNvSpPr/>
          <p:nvPr/>
        </p:nvSpPr>
        <p:spPr>
          <a:xfrm>
            <a:off x="4658995" y="1268730"/>
            <a:ext cx="4410075" cy="542099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zh-CN" sz="2000" b="1" i="0" u="none" strike="noStrike" cap="none" normalizeH="0" dirty="0" smtClean="0">
                <a:ln>
                  <a:noFill/>
                </a:ln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种苗费</a:t>
            </a:r>
            <a:r>
              <a:rPr kumimoji="0" lang="zh-CN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：</a:t>
            </a:r>
            <a:r>
              <a:rPr kumimoji="0" lang="en-US" altLang="zh-CN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6</a:t>
            </a:r>
            <a:r>
              <a:rPr kumimoji="0" lang="zh-CN" altLang="en-US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万元／亩 左右</a:t>
            </a:r>
            <a:endParaRPr kumimoji="0" lang="zh-CN" altLang="en-US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sz="16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一亩地667平方米，按照国家标准使用面积400平方米，可种12万株种苗</a:t>
            </a:r>
            <a:r>
              <a:rPr kumimoji="0" lang="zh-CN" sz="16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左右。</a:t>
            </a:r>
            <a:endParaRPr kumimoji="0" lang="zh-CN" sz="160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zh-CN" i="0" u="none" strike="noStrike" cap="none" normalizeH="0" dirty="0" smtClean="0">
              <a:ln>
                <a:noFill/>
              </a:ln>
              <a:effectLst/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zh-CN" altLang="en-US" sz="2000" b="1" i="0" u="none" strike="noStrike" cap="none" normalizeH="0" dirty="0" smtClean="0">
                <a:ln>
                  <a:noFill/>
                </a:ln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回收价格</a:t>
            </a:r>
            <a:r>
              <a:rPr kumimoji="0" lang="zh-CN" alt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：</a:t>
            </a:r>
            <a:r>
              <a:rPr kumimoji="0" lang="zh-CN" altLang="en-US" sz="1600" i="0" u="none" strike="noStrike" cap="none" normalizeH="0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按市场回收价每公斤600-800元。</a:t>
            </a:r>
            <a:endParaRPr kumimoji="0" lang="en-US" altLang="zh-CN" i="0" u="none" strike="noStrike" cap="none" normalizeH="0" dirty="0" smtClean="0">
              <a:ln>
                <a:noFill/>
              </a:ln>
              <a:effectLst/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zh-CN" altLang="en-US" sz="2000" b="1" i="0" u="none" strike="noStrike" cap="none" normalizeH="0" dirty="0" smtClean="0">
                <a:ln>
                  <a:noFill/>
                </a:ln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收益</a:t>
            </a:r>
            <a:r>
              <a:rPr kumimoji="0" lang="zh-CN" altLang="en-US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：</a:t>
            </a:r>
            <a:r>
              <a:rPr kumimoji="0" lang="zh-CN" altLang="en-US" sz="16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石斛的一季产量</a:t>
            </a:r>
            <a:r>
              <a:rPr kumimoji="0" lang="en-US" altLang="zh-CN" sz="16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350-400</a:t>
            </a:r>
            <a:r>
              <a:rPr kumimoji="0" lang="zh-CN" altLang="en-US" sz="16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公斤左右</a:t>
            </a:r>
            <a:endParaRPr kumimoji="0" lang="zh-CN" altLang="en-US" sz="160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zh-CN" altLang="en-US" sz="16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zh-CN" alt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一亩地</a:t>
            </a:r>
            <a:r>
              <a:rPr kumimoji="0" lang="zh-CN" altLang="en-US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：</a:t>
            </a:r>
            <a:r>
              <a:rPr kumimoji="0" sz="16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种植每年收益（按最低价计）：350公斤x600元/公斤=21万元</a:t>
            </a:r>
            <a:endParaRPr kumimoji="0" lang="en-US" altLang="zh-CN" sz="160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0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周期</a:t>
            </a:r>
            <a:r>
              <a:rPr lang="zh-CN" altLang="en-US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：</a:t>
            </a:r>
            <a:r>
              <a:rPr lang="en-US" altLang="zh-CN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3-5</a:t>
            </a:r>
            <a:r>
              <a:rPr lang="zh-CN" altLang="en-US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年（</a:t>
            </a:r>
            <a:r>
              <a:rPr lang="zh-CN" altLang="en-US" dirty="0" smtClean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种植一次种苗，可连续采收4-5年</a:t>
            </a:r>
            <a:r>
              <a:rPr lang="zh-CN" altLang="en-US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）</a:t>
            </a:r>
            <a:endParaRPr lang="zh-CN" altLang="en-US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zh-CN" altLang="en-US" sz="2000" b="1" i="0" u="none" strike="noStrike" cap="none" normalizeH="0" dirty="0" smtClean="0">
                <a:ln>
                  <a:noFill/>
                </a:ln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技术</a:t>
            </a:r>
            <a:r>
              <a:rPr kumimoji="0" lang="zh-CN" altLang="en-US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： 有专业的技术老师教您，小面积需过来公司基地学习，全程跟踪服务 直到采收为止。</a:t>
            </a:r>
            <a:endParaRPr kumimoji="0" lang="zh-CN" altLang="en-US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zh-CN" altLang="en-US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zh-CN" altLang="en-US" sz="2000" b="1" i="0" u="none" strike="noStrike" cap="none" normalizeH="0" dirty="0" smtClean="0">
                <a:ln>
                  <a:noFill/>
                </a:ln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如何回收</a:t>
            </a:r>
            <a:r>
              <a:rPr kumimoji="0" lang="zh-CN" altLang="en-US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：到了采摘期公司会有技术员上门监督采摘，符合要求确定是我们公司的品种现金支付收购。</a:t>
            </a:r>
            <a:endParaRPr kumimoji="0" lang="en-US" altLang="zh-CN" i="0" u="none" strike="noStrike" cap="none" normalizeH="0" dirty="0" smtClean="0">
              <a:ln>
                <a:noFill/>
              </a:ln>
              <a:solidFill>
                <a:srgbClr val="000000"/>
              </a:solidFill>
              <a:effectLst/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</p:txBody>
      </p:sp>
      <p:pic>
        <p:nvPicPr>
          <p:cNvPr id="3" name="图片 2" descr="根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315" y="4052570"/>
            <a:ext cx="4403090" cy="2805430"/>
          </a:xfrm>
          <a:prstGeom prst="rect">
            <a:avLst/>
          </a:prstGeom>
        </p:spPr>
      </p:pic>
      <p:pic>
        <p:nvPicPr>
          <p:cNvPr id="5" name="图片 4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" y="260985"/>
            <a:ext cx="4378325" cy="36874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/>
          <p:cNvSpPr/>
          <p:nvPr/>
        </p:nvSpPr>
        <p:spPr>
          <a:xfrm>
            <a:off x="-3175" y="236220"/>
            <a:ext cx="119380" cy="473075"/>
          </a:xfrm>
          <a:prstGeom prst="rect">
            <a:avLst/>
          </a:prstGeom>
          <a:solidFill>
            <a:srgbClr val="578B18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137795" y="236220"/>
            <a:ext cx="97790" cy="473075"/>
          </a:xfrm>
          <a:prstGeom prst="rect">
            <a:avLst/>
          </a:prstGeom>
          <a:solidFill>
            <a:srgbClr val="578B18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>
            <p:custDataLst>
              <p:tags r:id="rId1"/>
            </p:custDataLst>
          </p:nvPr>
        </p:nvGrpSpPr>
        <p:grpSpPr>
          <a:xfrm>
            <a:off x="560072" y="1911350"/>
            <a:ext cx="736600" cy="736600"/>
            <a:chOff x="1698" y="3659"/>
            <a:chExt cx="1160" cy="1160"/>
          </a:xfrm>
        </p:grpSpPr>
        <p:sp>
          <p:nvSpPr>
            <p:cNvPr id="40" name="椭圆 39"/>
            <p:cNvSpPr/>
            <p:nvPr/>
          </p:nvSpPr>
          <p:spPr>
            <a:xfrm>
              <a:off x="1698" y="3659"/>
              <a:ext cx="1161" cy="1161"/>
            </a:xfrm>
            <a:prstGeom prst="ellipse">
              <a:avLst/>
            </a:prstGeom>
            <a:solidFill>
              <a:srgbClr val="BADA5C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Freeform 11"/>
            <p:cNvSpPr/>
            <p:nvPr/>
          </p:nvSpPr>
          <p:spPr>
            <a:xfrm>
              <a:off x="1842" y="3781"/>
              <a:ext cx="939" cy="779"/>
            </a:xfrm>
            <a:custGeom>
              <a:avLst/>
              <a:gdLst/>
              <a:ahLst/>
              <a:cxnLst>
                <a:cxn ang="0">
                  <a:pos x="344263" y="103523"/>
                </a:cxn>
                <a:cxn ang="0">
                  <a:pos x="323077" y="124759"/>
                </a:cxn>
                <a:cxn ang="0">
                  <a:pos x="344263" y="147322"/>
                </a:cxn>
                <a:cxn ang="0">
                  <a:pos x="366772" y="124759"/>
                </a:cxn>
                <a:cxn ang="0">
                  <a:pos x="344263" y="103523"/>
                </a:cxn>
                <a:cxn ang="0">
                  <a:pos x="35750" y="103523"/>
                </a:cxn>
                <a:cxn ang="0">
                  <a:pos x="14565" y="124759"/>
                </a:cxn>
                <a:cxn ang="0">
                  <a:pos x="35750" y="147322"/>
                </a:cxn>
                <a:cxn ang="0">
                  <a:pos x="56936" y="124759"/>
                </a:cxn>
                <a:cxn ang="0">
                  <a:pos x="35750" y="103523"/>
                </a:cxn>
                <a:cxn ang="0">
                  <a:pos x="280706" y="65034"/>
                </a:cxn>
                <a:cxn ang="0">
                  <a:pos x="248928" y="96887"/>
                </a:cxn>
                <a:cxn ang="0">
                  <a:pos x="280706" y="128741"/>
                </a:cxn>
                <a:cxn ang="0">
                  <a:pos x="312485" y="96887"/>
                </a:cxn>
                <a:cxn ang="0">
                  <a:pos x="280706" y="65034"/>
                </a:cxn>
                <a:cxn ang="0">
                  <a:pos x="380013" y="260136"/>
                </a:cxn>
                <a:cxn ang="0">
                  <a:pos x="342939" y="260136"/>
                </a:cxn>
                <a:cxn ang="0">
                  <a:pos x="342939" y="192447"/>
                </a:cxn>
                <a:cxn ang="0">
                  <a:pos x="334994" y="160594"/>
                </a:cxn>
                <a:cxn ang="0">
                  <a:pos x="344263" y="159267"/>
                </a:cxn>
                <a:cxn ang="0">
                  <a:pos x="380013" y="195102"/>
                </a:cxn>
                <a:cxn ang="0">
                  <a:pos x="380013" y="260136"/>
                </a:cxn>
                <a:cxn ang="0">
                  <a:pos x="99307" y="65034"/>
                </a:cxn>
                <a:cxn ang="0">
                  <a:pos x="67528" y="96887"/>
                </a:cxn>
                <a:cxn ang="0">
                  <a:pos x="99307" y="128741"/>
                </a:cxn>
                <a:cxn ang="0">
                  <a:pos x="131085" y="96887"/>
                </a:cxn>
                <a:cxn ang="0">
                  <a:pos x="99307" y="65034"/>
                </a:cxn>
                <a:cxn ang="0">
                  <a:pos x="35750" y="159267"/>
                </a:cxn>
                <a:cxn ang="0">
                  <a:pos x="45019" y="160594"/>
                </a:cxn>
                <a:cxn ang="0">
                  <a:pos x="37074" y="192447"/>
                </a:cxn>
                <a:cxn ang="0">
                  <a:pos x="37074" y="260136"/>
                </a:cxn>
                <a:cxn ang="0">
                  <a:pos x="0" y="260136"/>
                </a:cxn>
                <a:cxn ang="0">
                  <a:pos x="0" y="195102"/>
                </a:cxn>
                <a:cxn ang="0">
                  <a:pos x="35750" y="159267"/>
                </a:cxn>
                <a:cxn ang="0">
                  <a:pos x="190669" y="0"/>
                </a:cxn>
                <a:cxn ang="0">
                  <a:pos x="143001" y="47780"/>
                </a:cxn>
                <a:cxn ang="0">
                  <a:pos x="190669" y="95560"/>
                </a:cxn>
                <a:cxn ang="0">
                  <a:pos x="237012" y="47780"/>
                </a:cxn>
                <a:cxn ang="0">
                  <a:pos x="190669" y="0"/>
                </a:cxn>
                <a:cxn ang="0">
                  <a:pos x="332346" y="284026"/>
                </a:cxn>
                <a:cxn ang="0">
                  <a:pos x="275410" y="284026"/>
                </a:cxn>
                <a:cxn ang="0">
                  <a:pos x="275410" y="181830"/>
                </a:cxn>
                <a:cxn ang="0">
                  <a:pos x="266142" y="143340"/>
                </a:cxn>
                <a:cxn ang="0">
                  <a:pos x="280706" y="140686"/>
                </a:cxn>
                <a:cxn ang="0">
                  <a:pos x="332346" y="192447"/>
                </a:cxn>
                <a:cxn ang="0">
                  <a:pos x="332346" y="284026"/>
                </a:cxn>
                <a:cxn ang="0">
                  <a:pos x="104603" y="181830"/>
                </a:cxn>
                <a:cxn ang="0">
                  <a:pos x="104603" y="284026"/>
                </a:cxn>
                <a:cxn ang="0">
                  <a:pos x="48991" y="284026"/>
                </a:cxn>
                <a:cxn ang="0">
                  <a:pos x="48991" y="192447"/>
                </a:cxn>
                <a:cxn ang="0">
                  <a:pos x="99307" y="140686"/>
                </a:cxn>
                <a:cxn ang="0">
                  <a:pos x="113871" y="143340"/>
                </a:cxn>
                <a:cxn ang="0">
                  <a:pos x="104603" y="181830"/>
                </a:cxn>
                <a:cxn ang="0">
                  <a:pos x="116520" y="314552"/>
                </a:cxn>
                <a:cxn ang="0">
                  <a:pos x="264817" y="314552"/>
                </a:cxn>
                <a:cxn ang="0">
                  <a:pos x="264817" y="181830"/>
                </a:cxn>
                <a:cxn ang="0">
                  <a:pos x="190669" y="107505"/>
                </a:cxn>
                <a:cxn ang="0">
                  <a:pos x="116520" y="181830"/>
                </a:cxn>
                <a:cxn ang="0">
                  <a:pos x="116520" y="314552"/>
                </a:cxn>
              </a:cxnLst>
              <a:rect l="0" t="0" r="0" b="0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2" name="组合 41"/>
          <p:cNvGrpSpPr/>
          <p:nvPr>
            <p:custDataLst>
              <p:tags r:id="rId2"/>
            </p:custDataLst>
          </p:nvPr>
        </p:nvGrpSpPr>
        <p:grpSpPr>
          <a:xfrm>
            <a:off x="558167" y="793115"/>
            <a:ext cx="736600" cy="736600"/>
            <a:chOff x="1733" y="2211"/>
            <a:chExt cx="1160" cy="1160"/>
          </a:xfrm>
        </p:grpSpPr>
        <p:sp>
          <p:nvSpPr>
            <p:cNvPr id="43" name="椭圆 42"/>
            <p:cNvSpPr/>
            <p:nvPr/>
          </p:nvSpPr>
          <p:spPr>
            <a:xfrm>
              <a:off x="1733" y="2211"/>
              <a:ext cx="1161" cy="1161"/>
            </a:xfrm>
            <a:prstGeom prst="ellipse">
              <a:avLst/>
            </a:prstGeom>
            <a:solidFill>
              <a:srgbClr val="578B18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4" name="稻壳儿小白白(http://dwz.cn/Wu2UP)"/>
            <p:cNvSpPr/>
            <p:nvPr/>
          </p:nvSpPr>
          <p:spPr>
            <a:xfrm>
              <a:off x="1880" y="2393"/>
              <a:ext cx="733" cy="733"/>
            </a:xfrm>
            <a:custGeom>
              <a:avLst/>
              <a:gdLst/>
              <a:ahLst/>
              <a:cxnLst>
                <a:cxn ang="0">
                  <a:pos x="1479576135" y="12226576"/>
                </a:cxn>
                <a:cxn ang="0">
                  <a:pos x="1455122931" y="0"/>
                </a:cxn>
                <a:cxn ang="0">
                  <a:pos x="1430665982" y="12226576"/>
                </a:cxn>
                <a:cxn ang="0">
                  <a:pos x="24456949" y="941543682"/>
                </a:cxn>
                <a:cxn ang="0">
                  <a:pos x="0" y="990457474"/>
                </a:cxn>
                <a:cxn ang="0">
                  <a:pos x="24456949" y="1027140945"/>
                </a:cxn>
                <a:cxn ang="0">
                  <a:pos x="391292460" y="1173874831"/>
                </a:cxn>
                <a:cxn ang="0">
                  <a:pos x="562483613" y="1479569178"/>
                </a:cxn>
                <a:cxn ang="0">
                  <a:pos x="611393766" y="1504026074"/>
                </a:cxn>
                <a:cxn ang="0">
                  <a:pos x="611393766" y="1504026074"/>
                </a:cxn>
                <a:cxn ang="0">
                  <a:pos x="648081062" y="1479569178"/>
                </a:cxn>
                <a:cxn ang="0">
                  <a:pos x="745901369" y="1308382141"/>
                </a:cxn>
                <a:cxn ang="0">
                  <a:pos x="1198334329" y="1491799499"/>
                </a:cxn>
                <a:cxn ang="0">
                  <a:pos x="1222791278" y="1504026074"/>
                </a:cxn>
                <a:cxn ang="0">
                  <a:pos x="1235017880" y="1491799499"/>
                </a:cxn>
                <a:cxn ang="0">
                  <a:pos x="1259474829" y="1455116027"/>
                </a:cxn>
                <a:cxn ang="0">
                  <a:pos x="1504033084" y="48910047"/>
                </a:cxn>
                <a:cxn ang="0">
                  <a:pos x="1479576135" y="12226576"/>
                </a:cxn>
                <a:cxn ang="0">
                  <a:pos x="146734204" y="978227154"/>
                </a:cxn>
                <a:cxn ang="0">
                  <a:pos x="1235017880" y="244557725"/>
                </a:cxn>
                <a:cxn ang="0">
                  <a:pos x="440206358" y="1088277568"/>
                </a:cxn>
                <a:cxn ang="0">
                  <a:pos x="427976011" y="1088277568"/>
                </a:cxn>
                <a:cxn ang="0">
                  <a:pos x="146734204" y="978227154"/>
                </a:cxn>
                <a:cxn ang="0">
                  <a:pos x="476889909" y="1124961039"/>
                </a:cxn>
                <a:cxn ang="0">
                  <a:pos x="476889909" y="1124961039"/>
                </a:cxn>
                <a:cxn ang="0">
                  <a:pos x="1369525482" y="171190782"/>
                </a:cxn>
                <a:cxn ang="0">
                  <a:pos x="611393766" y="1357292188"/>
                </a:cxn>
                <a:cxn ang="0">
                  <a:pos x="476889909" y="1124961039"/>
                </a:cxn>
                <a:cxn ang="0">
                  <a:pos x="1186107726" y="1381749084"/>
                </a:cxn>
                <a:cxn ang="0">
                  <a:pos x="782584920" y="1222784878"/>
                </a:cxn>
                <a:cxn ang="0">
                  <a:pos x="745901369" y="1222784878"/>
                </a:cxn>
                <a:cxn ang="0">
                  <a:pos x="1369525482" y="269014620"/>
                </a:cxn>
                <a:cxn ang="0">
                  <a:pos x="1186107726" y="1381749084"/>
                </a:cxn>
                <a:cxn ang="0">
                  <a:pos x="1186107726" y="1381749084"/>
                </a:cxn>
                <a:cxn ang="0">
                  <a:pos x="1186107726" y="1381749084"/>
                </a:cxn>
              </a:cxnLst>
              <a:rect l="0" t="0" r="0" b="0"/>
              <a:pathLst>
                <a:path w="123" h="123">
                  <a:moveTo>
                    <a:pt x="121" y="1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118" y="0"/>
                    <a:pt x="117" y="0"/>
                    <a:pt x="117" y="1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78"/>
                    <a:pt x="0" y="79"/>
                    <a:pt x="0" y="81"/>
                  </a:cubicBezTo>
                  <a:cubicBezTo>
                    <a:pt x="0" y="82"/>
                    <a:pt x="1" y="83"/>
                    <a:pt x="2" y="84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47" y="122"/>
                    <a:pt x="48" y="123"/>
                    <a:pt x="50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1" y="123"/>
                    <a:pt x="52" y="122"/>
                    <a:pt x="53" y="121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9" y="123"/>
                    <a:pt x="99" y="123"/>
                    <a:pt x="100" y="123"/>
                  </a:cubicBezTo>
                  <a:cubicBezTo>
                    <a:pt x="100" y="123"/>
                    <a:pt x="101" y="122"/>
                    <a:pt x="101" y="122"/>
                  </a:cubicBezTo>
                  <a:cubicBezTo>
                    <a:pt x="102" y="122"/>
                    <a:pt x="103" y="121"/>
                    <a:pt x="103" y="119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3"/>
                    <a:pt x="122" y="1"/>
                    <a:pt x="121" y="1"/>
                  </a:cubicBezTo>
                  <a:close/>
                  <a:moveTo>
                    <a:pt x="12" y="80"/>
                  </a:moveTo>
                  <a:cubicBezTo>
                    <a:pt x="101" y="20"/>
                    <a:pt x="101" y="20"/>
                    <a:pt x="101" y="20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5" y="89"/>
                    <a:pt x="35" y="89"/>
                  </a:cubicBezTo>
                  <a:lnTo>
                    <a:pt x="12" y="80"/>
                  </a:lnTo>
                  <a:close/>
                  <a:moveTo>
                    <a:pt x="39" y="92"/>
                  </a:moveTo>
                  <a:cubicBezTo>
                    <a:pt x="39" y="92"/>
                    <a:pt x="39" y="92"/>
                    <a:pt x="39" y="92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50" y="111"/>
                    <a:pt x="50" y="111"/>
                    <a:pt x="50" y="111"/>
                  </a:cubicBezTo>
                  <a:lnTo>
                    <a:pt x="39" y="92"/>
                  </a:lnTo>
                  <a:close/>
                  <a:moveTo>
                    <a:pt x="97" y="113"/>
                  </a:moveTo>
                  <a:cubicBezTo>
                    <a:pt x="64" y="100"/>
                    <a:pt x="64" y="100"/>
                    <a:pt x="64" y="100"/>
                  </a:cubicBezTo>
                  <a:cubicBezTo>
                    <a:pt x="63" y="100"/>
                    <a:pt x="62" y="100"/>
                    <a:pt x="61" y="100"/>
                  </a:cubicBezTo>
                  <a:cubicBezTo>
                    <a:pt x="112" y="22"/>
                    <a:pt x="112" y="22"/>
                    <a:pt x="112" y="22"/>
                  </a:cubicBezTo>
                  <a:lnTo>
                    <a:pt x="97" y="113"/>
                  </a:lnTo>
                  <a:close/>
                  <a:moveTo>
                    <a:pt x="97" y="113"/>
                  </a:moveTo>
                  <a:cubicBezTo>
                    <a:pt x="97" y="113"/>
                    <a:pt x="97" y="113"/>
                    <a:pt x="97" y="113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5" name="组合 44"/>
          <p:cNvGrpSpPr/>
          <p:nvPr>
            <p:custDataLst>
              <p:tags r:id="rId3"/>
            </p:custDataLst>
          </p:nvPr>
        </p:nvGrpSpPr>
        <p:grpSpPr>
          <a:xfrm>
            <a:off x="614682" y="3093720"/>
            <a:ext cx="736600" cy="736600"/>
            <a:chOff x="1648" y="5039"/>
            <a:chExt cx="1160" cy="1160"/>
          </a:xfrm>
        </p:grpSpPr>
        <p:sp>
          <p:nvSpPr>
            <p:cNvPr id="46" name="椭圆 45"/>
            <p:cNvSpPr/>
            <p:nvPr/>
          </p:nvSpPr>
          <p:spPr>
            <a:xfrm>
              <a:off x="1648" y="5039"/>
              <a:ext cx="1161" cy="1161"/>
            </a:xfrm>
            <a:prstGeom prst="ellipse">
              <a:avLst/>
            </a:prstGeom>
            <a:solidFill>
              <a:srgbClr val="578B18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7" name="稻壳儿小白白(http://dwz.cn/Wu2UP)"/>
            <p:cNvSpPr/>
            <p:nvPr/>
          </p:nvSpPr>
          <p:spPr>
            <a:xfrm>
              <a:off x="1757" y="5184"/>
              <a:ext cx="744" cy="637"/>
            </a:xfrm>
            <a:custGeom>
              <a:avLst/>
              <a:gdLst/>
              <a:ahLst/>
              <a:cxnLst>
                <a:cxn ang="0">
                  <a:pos x="48184" y="283619"/>
                </a:cxn>
                <a:cxn ang="0">
                  <a:pos x="41301" y="283619"/>
                </a:cxn>
                <a:cxn ang="0">
                  <a:pos x="6883" y="283619"/>
                </a:cxn>
                <a:cxn ang="0">
                  <a:pos x="0" y="283619"/>
                </a:cxn>
                <a:cxn ang="0">
                  <a:pos x="0" y="242114"/>
                </a:cxn>
                <a:cxn ang="0">
                  <a:pos x="6883" y="242114"/>
                </a:cxn>
                <a:cxn ang="0">
                  <a:pos x="41301" y="242114"/>
                </a:cxn>
                <a:cxn ang="0">
                  <a:pos x="48184" y="242114"/>
                </a:cxn>
                <a:cxn ang="0">
                  <a:pos x="48184" y="283619"/>
                </a:cxn>
                <a:cxn ang="0">
                  <a:pos x="117018" y="283619"/>
                </a:cxn>
                <a:cxn ang="0">
                  <a:pos x="117018" y="283619"/>
                </a:cxn>
                <a:cxn ang="0">
                  <a:pos x="75718" y="283619"/>
                </a:cxn>
                <a:cxn ang="0">
                  <a:pos x="75718" y="283619"/>
                </a:cxn>
                <a:cxn ang="0">
                  <a:pos x="75718" y="221361"/>
                </a:cxn>
                <a:cxn ang="0">
                  <a:pos x="75718" y="214444"/>
                </a:cxn>
                <a:cxn ang="0">
                  <a:pos x="117018" y="214444"/>
                </a:cxn>
                <a:cxn ang="0">
                  <a:pos x="117018" y="221361"/>
                </a:cxn>
                <a:cxn ang="0">
                  <a:pos x="117018" y="283619"/>
                </a:cxn>
                <a:cxn ang="0">
                  <a:pos x="192736" y="283619"/>
                </a:cxn>
                <a:cxn ang="0">
                  <a:pos x="185852" y="283619"/>
                </a:cxn>
                <a:cxn ang="0">
                  <a:pos x="151435" y="283619"/>
                </a:cxn>
                <a:cxn ang="0">
                  <a:pos x="144552" y="283619"/>
                </a:cxn>
                <a:cxn ang="0">
                  <a:pos x="144552" y="172938"/>
                </a:cxn>
                <a:cxn ang="0">
                  <a:pos x="151435" y="166021"/>
                </a:cxn>
                <a:cxn ang="0">
                  <a:pos x="185852" y="166021"/>
                </a:cxn>
                <a:cxn ang="0">
                  <a:pos x="192736" y="172938"/>
                </a:cxn>
                <a:cxn ang="0">
                  <a:pos x="192736" y="283619"/>
                </a:cxn>
                <a:cxn ang="0">
                  <a:pos x="261570" y="283619"/>
                </a:cxn>
                <a:cxn ang="0">
                  <a:pos x="254686" y="283619"/>
                </a:cxn>
                <a:cxn ang="0">
                  <a:pos x="220269" y="283619"/>
                </a:cxn>
                <a:cxn ang="0">
                  <a:pos x="213386" y="283619"/>
                </a:cxn>
                <a:cxn ang="0">
                  <a:pos x="213386" y="103763"/>
                </a:cxn>
                <a:cxn ang="0">
                  <a:pos x="220269" y="96846"/>
                </a:cxn>
                <a:cxn ang="0">
                  <a:pos x="254686" y="96846"/>
                </a:cxn>
                <a:cxn ang="0">
                  <a:pos x="261570" y="103763"/>
                </a:cxn>
                <a:cxn ang="0">
                  <a:pos x="261570" y="283619"/>
                </a:cxn>
                <a:cxn ang="0">
                  <a:pos x="330404" y="283619"/>
                </a:cxn>
                <a:cxn ang="0">
                  <a:pos x="323521" y="283619"/>
                </a:cxn>
                <a:cxn ang="0">
                  <a:pos x="289104" y="283619"/>
                </a:cxn>
                <a:cxn ang="0">
                  <a:pos x="282220" y="283619"/>
                </a:cxn>
                <a:cxn ang="0">
                  <a:pos x="282220" y="6918"/>
                </a:cxn>
                <a:cxn ang="0">
                  <a:pos x="289104" y="0"/>
                </a:cxn>
                <a:cxn ang="0">
                  <a:pos x="323521" y="0"/>
                </a:cxn>
                <a:cxn ang="0">
                  <a:pos x="330404" y="6918"/>
                </a:cxn>
                <a:cxn ang="0">
                  <a:pos x="330404" y="283619"/>
                </a:cxn>
              </a:cxnLst>
              <a:rect l="0" t="0" r="0" b="0"/>
              <a:pathLst>
                <a:path w="48" h="41">
                  <a:moveTo>
                    <a:pt x="7" y="41"/>
                  </a:moveTo>
                  <a:cubicBezTo>
                    <a:pt x="7" y="41"/>
                    <a:pt x="7" y="41"/>
                    <a:pt x="6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1"/>
                    <a:pt x="0" y="41"/>
                    <a:pt x="0" y="41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1" y="35"/>
                    <a:pt x="1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7" y="35"/>
                    <a:pt x="7" y="35"/>
                    <a:pt x="7" y="35"/>
                  </a:cubicBezTo>
                  <a:lnTo>
                    <a:pt x="7" y="41"/>
                  </a:lnTo>
                  <a:close/>
                  <a:moveTo>
                    <a:pt x="17" y="41"/>
                  </a:moveTo>
                  <a:cubicBezTo>
                    <a:pt x="17" y="41"/>
                    <a:pt x="17" y="41"/>
                    <a:pt x="17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1" y="31"/>
                    <a:pt x="1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2"/>
                    <a:pt x="17" y="32"/>
                  </a:cubicBezTo>
                  <a:lnTo>
                    <a:pt x="17" y="41"/>
                  </a:lnTo>
                  <a:close/>
                  <a:moveTo>
                    <a:pt x="28" y="41"/>
                  </a:moveTo>
                  <a:cubicBezTo>
                    <a:pt x="28" y="41"/>
                    <a:pt x="27" y="41"/>
                    <a:pt x="27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4"/>
                    <a:pt x="22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28" y="25"/>
                  </a:cubicBezTo>
                  <a:lnTo>
                    <a:pt x="28" y="41"/>
                  </a:lnTo>
                  <a:close/>
                  <a:moveTo>
                    <a:pt x="38" y="41"/>
                  </a:moveTo>
                  <a:cubicBezTo>
                    <a:pt x="38" y="41"/>
                    <a:pt x="38" y="41"/>
                    <a:pt x="37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1" y="41"/>
                    <a:pt x="31" y="4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4"/>
                    <a:pt x="32" y="14"/>
                    <a:pt x="32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8" y="14"/>
                    <a:pt x="38" y="14"/>
                    <a:pt x="38" y="15"/>
                  </a:cubicBezTo>
                  <a:lnTo>
                    <a:pt x="38" y="41"/>
                  </a:lnTo>
                  <a:close/>
                  <a:moveTo>
                    <a:pt x="48" y="41"/>
                  </a:moveTo>
                  <a:cubicBezTo>
                    <a:pt x="48" y="41"/>
                    <a:pt x="48" y="41"/>
                    <a:pt x="47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1"/>
                    <a:pt x="41" y="41"/>
                    <a:pt x="41" y="4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2" y="0"/>
                    <a:pt x="4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8" y="1"/>
                    <a:pt x="48" y="1"/>
                  </a:cubicBezTo>
                  <a:lnTo>
                    <a:pt x="48" y="4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1" name="文本框 141"/>
          <p:cNvSpPr/>
          <p:nvPr/>
        </p:nvSpPr>
        <p:spPr>
          <a:xfrm>
            <a:off x="1369060" y="713740"/>
            <a:ext cx="2932430" cy="11029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用途广市场大</a:t>
            </a:r>
            <a:endParaRPr lang="zh-CN" altLang="da-DK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/>
            <a:r>
              <a:rPr lang="zh-CN" altLang="en-US" sz="1600" b="1" dirty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生活水平提高，无病防病意识普及，有着广泛的认同与市场需求</a:t>
            </a:r>
            <a:r>
              <a:rPr lang="zh-CN" altLang="en-US" sz="1600" dirty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。</a:t>
            </a:r>
            <a:endParaRPr lang="zh-CN" altLang="en-US" sz="1600" b="1" dirty="0">
              <a:solidFill>
                <a:schemeClr val="tx1"/>
              </a:solidFill>
              <a:latin typeface="新宋体" panose="02010609030101010101" charset="-122"/>
              <a:ea typeface="新宋体" panose="02010609030101010101" charset="-122"/>
            </a:endParaRPr>
          </a:p>
          <a:p>
            <a:pPr indent="0"/>
            <a:endParaRPr lang="zh-CN" altLang="da-DK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/>
            <a:endParaRPr lang="zh-CN" altLang="da-DK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2" name="文本框 141"/>
          <p:cNvSpPr/>
          <p:nvPr/>
        </p:nvSpPr>
        <p:spPr>
          <a:xfrm>
            <a:off x="1367155" y="1816735"/>
            <a:ext cx="2938780" cy="9753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投资小回报久</a:t>
            </a:r>
            <a:endParaRPr lang="zh-CN" altLang="en-US" sz="1600" b="1" noProof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/>
            <a:r>
              <a:rPr lang="zh-CN" altLang="en-US" sz="1600" b="1" dirty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只需一次性栽培，此后每年自行育种栽培，利润相当可观。</a:t>
            </a:r>
            <a:endParaRPr lang="zh-CN" altLang="da-DK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/>
            <a:endParaRPr lang="zh-CN" altLang="da-DK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/>
            <a:endParaRPr lang="zh-CN" altLang="da-DK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3" name="文本框 141"/>
          <p:cNvSpPr/>
          <p:nvPr/>
        </p:nvSpPr>
        <p:spPr>
          <a:xfrm>
            <a:off x="1403985" y="2858770"/>
            <a:ext cx="288671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无门槛无经验</a:t>
            </a:r>
            <a:endParaRPr lang="zh-CN" altLang="en-US" sz="1600" b="1" noProof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/>
            <a:r>
              <a:rPr lang="zh-CN" altLang="en-US" sz="1600" b="1" dirty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sym typeface="+mn-ea"/>
              </a:rPr>
              <a:t>种植简单，不受场地局限，成活率高，上门指导，传授种植技术。</a:t>
            </a:r>
            <a:endParaRPr lang="zh-CN" altLang="en-US" sz="1600" b="1" dirty="0">
              <a:solidFill>
                <a:schemeClr val="tx1"/>
              </a:solidFill>
              <a:latin typeface="新宋体" panose="02010609030101010101" charset="-122"/>
              <a:ea typeface="新宋体" panose="02010609030101010101" charset="-122"/>
              <a:sym typeface="+mn-ea"/>
            </a:endParaRPr>
          </a:p>
        </p:txBody>
      </p:sp>
      <p:sp>
        <p:nvSpPr>
          <p:cNvPr id="4" name="文本框 3"/>
          <p:cNvSpPr/>
          <p:nvPr/>
        </p:nvSpPr>
        <p:spPr>
          <a:xfrm>
            <a:off x="6296025" y="3825875"/>
            <a:ext cx="1387475" cy="323850"/>
          </a:xfrm>
          <a:prstGeom prst="rect">
            <a:avLst/>
          </a:prstGeom>
          <a:noFill/>
        </p:spPr>
        <p:txBody>
          <a:bodyPr lIns="90000" tIns="46800" rIns="90000" bIns="46800">
            <a:normAutofit fontScale="97500"/>
          </a:bodyPr>
          <a:lstStyle/>
          <a:p>
            <a:pPr>
              <a:defRPr/>
            </a:pPr>
            <a:endParaRPr lang="zh-CN" altLang="en-US" sz="1500" b="1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343400" y="5229225"/>
            <a:ext cx="4652645" cy="14789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ym typeface="+mn-ea"/>
              </a:rPr>
              <a:t>安徽省六味圣草中药材有限公司湖南分公司</a:t>
            </a:r>
            <a:endParaRPr lang="zh-CN" altLang="en-US" sz="2000"/>
          </a:p>
          <a:p>
            <a:r>
              <a:rPr lang="zh-CN" altLang="en-US" sz="2000">
                <a:sym typeface="+mn-ea"/>
              </a:rPr>
              <a:t>业务经理：</a:t>
            </a:r>
            <a:r>
              <a:rPr lang="en-US" altLang="zh-CN" sz="2000">
                <a:sym typeface="+mn-ea"/>
              </a:rPr>
              <a:t>19330176999</a:t>
            </a:r>
            <a:endParaRPr lang="en-US" altLang="zh-CN" sz="2000"/>
          </a:p>
          <a:p>
            <a:r>
              <a:rPr lang="zh-CN" altLang="en-US" sz="2000">
                <a:sym typeface="+mn-ea"/>
              </a:rPr>
              <a:t>地址：湖南省永州市</a:t>
            </a:r>
            <a:r>
              <a:rPr lang="zh-CN" altLang="zh-CN" sz="2000">
                <a:sym typeface="+mn-ea"/>
              </a:rPr>
              <a:t>冷水滩区</a:t>
            </a:r>
            <a:r>
              <a:rPr lang="en-US" altLang="zh-CN" sz="2000">
                <a:sym typeface="+mn-ea"/>
              </a:rPr>
              <a:t>/</a:t>
            </a:r>
            <a:r>
              <a:rPr lang="zh-CN" altLang="en-US" sz="2000">
                <a:sym typeface="+mn-ea"/>
              </a:rPr>
              <a:t>零陵区</a:t>
            </a:r>
            <a:endParaRPr lang="zh-CN" altLang="en-US" sz="2000"/>
          </a:p>
        </p:txBody>
      </p:sp>
      <p:pic>
        <p:nvPicPr>
          <p:cNvPr id="5" name="图片 4" descr="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85" y="4001770"/>
            <a:ext cx="3933825" cy="2752725"/>
          </a:xfrm>
          <a:prstGeom prst="rect">
            <a:avLst/>
          </a:prstGeom>
        </p:spPr>
      </p:pic>
      <p:pic>
        <p:nvPicPr>
          <p:cNvPr id="6" name="图片 5" descr="3花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5150" y="167640"/>
            <a:ext cx="4610100" cy="490664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159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159"/>
</p:tagLst>
</file>

<file path=ppt/tags/tag3.xml><?xml version="1.0" encoding="utf-8"?>
<p:tagLst xmlns:p="http://schemas.openxmlformats.org/presentationml/2006/main">
  <p:tag name="KSO_WM_TEMPLATE_THUMBS_INDEX" val="1、9、12、15、19、24、28、30"/>
  <p:tag name="KSO_WM_TEMPLATE_CATEGORY" val="custom"/>
  <p:tag name="KSO_WM_TEMPLATE_INDEX" val="159"/>
  <p:tag name="KSO_WM_BEAUTIFY_FLAG" val="#wm#"/>
  <p:tag name="KSO_WM_TAG_VERSION" val="1.0"/>
</p:tagLst>
</file>

<file path=ppt/tags/tag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066_1*i*6"/>
  <p:tag name="KSO_WM_TEMPLATE_CATEGORY" val="special"/>
  <p:tag name="KSO_WM_TEMPLATE_INDEX" val="20163066"/>
  <p:tag name="KSO_WM_UNIT_INDEX" val="6"/>
</p:tagLst>
</file>

<file path=ppt/tags/tag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066_2*i*0"/>
  <p:tag name="KSO_WM_TEMPLATE_CATEGORY" val="special"/>
  <p:tag name="KSO_WM_TEMPLATE_INDEX" val="20163066"/>
  <p:tag name="KSO_WM_UNIT_INDEX" val="0"/>
</p:tagLst>
</file>

<file path=ppt/tags/tag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066_3*i*3"/>
  <p:tag name="KSO_WM_TEMPLATE_CATEGORY" val="special"/>
  <p:tag name="KSO_WM_TEMPLATE_INDEX" val="20163066"/>
  <p:tag name="KSO_WM_UNIT_INDEX" val="3"/>
</p:tagLst>
</file>

<file path=ppt/tags/tag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066_26*i*1"/>
  <p:tag name="KSO_WM_TEMPLATE_CATEGORY" val="special"/>
  <p:tag name="KSO_WM_TEMPLATE_INDEX" val="20163066"/>
  <p:tag name="KSO_WM_UNIT_INDEX" val="1"/>
</p:tagLst>
</file>

<file path=ppt/tags/tag8.xml><?xml version="1.0" encoding="utf-8"?>
<p:tagLst xmlns:p="http://schemas.openxmlformats.org/presentationml/2006/main">
  <p:tag name="KSO_WM_TAG_VERSION" val="1.0"/>
  <p:tag name="KSO_WM_TEMPLATE_CATEGORY" val="basetag"/>
  <p:tag name="KSO_WM_TEMPLATE_INDEX" val="20164214"/>
</p:tagLst>
</file>

<file path=ppt/tags/tag9.xml><?xml version="1.0" encoding="utf-8"?>
<p:tagLst xmlns:p="http://schemas.openxmlformats.org/presentationml/2006/main">
  <p:tag name="KSO_WM_TAG_VERSION" val="1.0"/>
  <p:tag name="KSO_WM_TEMPLATE_CATEGORY" val="basetag"/>
  <p:tag name="KSO_WM_TEMPLATE_INDEX" val="20164214"/>
</p:tagLst>
</file>

<file path=ppt/tags/tag10.xml><?xml version="1.0" encoding="utf-8"?>
<p:tagLst xmlns:p="http://schemas.openxmlformats.org/presentationml/2006/main">
  <p:tag name="KSO_WM_TEMPLATE_CATEGORY" val="basetag"/>
  <p:tag name="KSO_WM_TEMPLATE_INDEX" val="20164214"/>
  <p:tag name="KSO_WM_TAG_VERSION" val="1.0"/>
  <p:tag name="KSO_WM_TEMPLATE_THUMBS_INDEX" val="1、6、7、11、12、13、18、21、23、26、32、33、35、37"/>
  <p:tag name="KSO_WM_BEAUTIFY_FLAG" val="#wm#"/>
</p:tagLst>
</file>

<file path=ppt/tags/tag11.xml><?xml version="1.0" encoding="utf-8"?>
<p:tagLst xmlns:p="http://schemas.openxmlformats.org/presentationml/2006/main">
  <p:tag name="KSO_WM_TEMPLATE_CATEGORY" val="custom"/>
  <p:tag name="KSO_WM_TEMPLATE_INDEX" val="159"/>
  <p:tag name="KSO_WM_SLIDE_ID" val="custom159_30"/>
  <p:tag name="KSO_WM_SLIDE_INDEX" val="30"/>
  <p:tag name="KSO_WM_SLIDE_ITEM_CNT" val="1"/>
  <p:tag name="KSO_WM_SLIDE_LAYOUT" val="a"/>
  <p:tag name="KSO_WM_SLIDE_LAYOUT_CNT" val="1"/>
  <p:tag name="KSO_WM_SLIDE_TYPE" val="endPage"/>
  <p:tag name="KSO_WM_BEAUTIFY_FLAG" val="#wm#"/>
  <p:tag name="KSO_WM_TAG_VERSION" val="1.0"/>
  <p:tag name="KSO_WM_SLIDE_SUBTYPE" val="pureTxt"/>
</p:tagLst>
</file>

<file path=ppt/tags/tag1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066_4*i*2"/>
  <p:tag name="KSO_WM_TEMPLATE_CATEGORY" val="special"/>
  <p:tag name="KSO_WM_TEMPLATE_INDEX" val="20163066"/>
  <p:tag name="KSO_WM_UNIT_INDEX" val="2"/>
</p:tagLst>
</file>

<file path=ppt/tags/tag1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066_4*i*7"/>
  <p:tag name="KSO_WM_TEMPLATE_CATEGORY" val="special"/>
  <p:tag name="KSO_WM_TEMPLATE_INDEX" val="20163066"/>
  <p:tag name="KSO_WM_UNIT_INDEX" val="7"/>
</p:tagLst>
</file>

<file path=ppt/tags/tag1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special20163066_4*i*12"/>
  <p:tag name="KSO_WM_TEMPLATE_CATEGORY" val="special"/>
  <p:tag name="KSO_WM_TEMPLATE_INDEX" val="20163066"/>
  <p:tag name="KSO_WM_UNIT_INDEX" val="12"/>
</p:tagLst>
</file>

<file path=ppt/tags/tag15.xml><?xml version="1.0" encoding="utf-8"?>
<p:tagLst xmlns:p="http://schemas.openxmlformats.org/presentationml/2006/main">
  <p:tag name="KSO_WM_TEMPLATE_CATEGORY" val="basetag"/>
  <p:tag name="KSO_WM_TEMPLATE_INDEX" val="20164214"/>
  <p:tag name="KSO_WM_TAG_VERSION" val="1.0"/>
  <p:tag name="KSO_WM_SLIDE_ID" val="basetag20164214_8"/>
  <p:tag name="KSO_WM_SLIDE_INDEX" val="8"/>
  <p:tag name="KSO_WM_SLIDE_ITEM_CNT" val="0"/>
  <p:tag name="KSO_WM_SLIDE_LAYOUT" val="a_f"/>
  <p:tag name="KSO_WM_SLIDE_LAYOUT_CNT" val="0_0"/>
  <p:tag name="KSO_WM_SLIDE_TYPE" val="text"/>
  <p:tag name="KSO_WM_BEAUTIFY_FLAG" val="#wm#"/>
</p:tagLst>
</file>

<file path=ppt/tags/tag16.xml><?xml version="1.0" encoding="utf-8"?>
<p:tagLst xmlns:p="http://schemas.openxmlformats.org/presentationml/2006/main">
  <p:tag name="commondata" val="eyJoZGlkIjoiMjUxMWFiNjAyYjliMTYyNmNlNjVlNWU3MDM5N2Q1OWMifQ=="/>
</p:tagLst>
</file>

<file path=ppt/theme/theme1.xml><?xml version="1.0" encoding="utf-8"?>
<a:theme xmlns:a="http://schemas.openxmlformats.org/drawingml/2006/main" name="A000120140530A99PPBG">
  <a:themeElements>
    <a:clrScheme name="自定义 134">
      <a:dk1>
        <a:srgbClr val="5F5F5F"/>
      </a:dk1>
      <a:lt1>
        <a:sysClr val="window" lastClr="FFFFFF"/>
      </a:lt1>
      <a:dk2>
        <a:srgbClr val="4D4D4D"/>
      </a:dk2>
      <a:lt2>
        <a:srgbClr val="FFFFFF"/>
      </a:lt2>
      <a:accent1>
        <a:srgbClr val="63B70F"/>
      </a:accent1>
      <a:accent2>
        <a:srgbClr val="819420"/>
      </a:accent2>
      <a:accent3>
        <a:srgbClr val="44B27E"/>
      </a:accent3>
      <a:accent4>
        <a:srgbClr val="008DA8"/>
      </a:accent4>
      <a:accent5>
        <a:srgbClr val="3F6AC1"/>
      </a:accent5>
      <a:accent6>
        <a:srgbClr val="B9901D"/>
      </a:accent6>
      <a:hlink>
        <a:srgbClr val="00B0F0"/>
      </a:hlink>
      <a:folHlink>
        <a:srgbClr val="3F6AC1"/>
      </a:folHlink>
    </a:clrScheme>
    <a:fontScheme name="自定义 3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basetag20163066_docer798253.唯美清新毕业论文答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1080</Words>
  <Application>WPS 演示</Application>
  <PresentationFormat>全屏显示(4:3)</PresentationFormat>
  <Paragraphs>55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5</vt:i4>
      </vt:variant>
    </vt:vector>
  </HeadingPairs>
  <TitlesOfParts>
    <vt:vector size="19" baseType="lpstr">
      <vt:lpstr>Arial</vt:lpstr>
      <vt:lpstr>宋体</vt:lpstr>
      <vt:lpstr>Wingdings</vt:lpstr>
      <vt:lpstr>微软雅黑</vt:lpstr>
      <vt:lpstr>黑体</vt:lpstr>
      <vt:lpstr>Arial</vt:lpstr>
      <vt:lpstr>Calibri</vt:lpstr>
      <vt:lpstr>楷体</vt:lpstr>
      <vt:lpstr>新宋体</vt:lpstr>
      <vt:lpstr>DFKai-SB</vt:lpstr>
      <vt:lpstr>Arial Unicode MS</vt:lpstr>
      <vt:lpstr>A000120140530A99PPBG</vt:lpstr>
      <vt:lpstr>Office 主题</vt:lpstr>
      <vt:lpstr>basetag20163066_docer798253.唯美清新毕业论文答辩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周涛</cp:lastModifiedBy>
  <cp:revision>102</cp:revision>
  <dcterms:created xsi:type="dcterms:W3CDTF">2018-07-27T05:43:00Z</dcterms:created>
  <dcterms:modified xsi:type="dcterms:W3CDTF">2025-09-04T01:16:46Z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AF347B500AF64081872704284AD02F16_13</vt:lpwstr>
  </property>
</Properties>
</file>