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9" r:id="rId3"/>
    <p:sldMasterId id="2147483671" r:id="rId4"/>
  </p:sldMasterIdLst>
  <p:sldIdLst>
    <p:sldId id="256" r:id="rId5"/>
    <p:sldId id="257" r:id="rId6"/>
    <p:sldId id="258" r:id="rId7"/>
    <p:sldId id="259" r:id="rId8"/>
    <p:sldId id="260" r:id="rId9"/>
  </p:sldIdLst>
  <p:sldSz cx="9144000" cy="6858000" type="screen4x3"/>
  <p:notesSz cx="6858000" cy="9144000"/>
  <p:custDataLst>
    <p:tags r:id="rId13"/>
  </p:custDataLst>
  <p:defaultTextStyle>
    <a:defPPr>
      <a:defRPr lang="zh-CN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104" d="100"/>
          <a:sy n="104" d="100"/>
        </p:scale>
        <p:origin x="-123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3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3" Type="http://schemas.openxmlformats.org/officeDocument/2006/relationships/tags" Target="tags/tag1.xml"/><Relationship Id="rId12" Type="http://schemas.openxmlformats.org/officeDocument/2006/relationships/tableStyles" Target="tableStyles.xml"/><Relationship Id="rId11" Type="http://schemas.openxmlformats.org/officeDocument/2006/relationships/viewProps" Target="viewProps.xml"/><Relationship Id="rId10" Type="http://schemas.openxmlformats.org/officeDocument/2006/relationships/presProps" Target="presProps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showMasterSp="0" userDrawn="1">
  <p:cSld name="标题幻灯片">
    <p:bg>
      <p:bgPr>
        <a:blipFill>
          <a:blip r:embed="rId2">
            <a:lum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KSO_CT2"/>
          <p:cNvSpPr>
            <a:spLocks noGrp="1"/>
          </p:cNvSpPr>
          <p:nvPr>
            <p:ph type="subTitle" idx="1" hasCustomPrompt="1"/>
          </p:nvPr>
        </p:nvSpPr>
        <p:spPr bwMode="auto">
          <a:xfrm>
            <a:off x="205200" y="2722180"/>
            <a:ext cx="5475600" cy="467211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黑体" panose="02010609060101010101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zh-CN"/>
              <a:t>单击此处添加您的副标题</a:t>
            </a:r>
            <a:endParaRPr lang="zh-CN"/>
          </a:p>
        </p:txBody>
      </p:sp>
      <p:sp>
        <p:nvSpPr>
          <p:cNvPr id="5" name="KSO_CT1"/>
          <p:cNvSpPr>
            <a:spLocks noGrp="1"/>
          </p:cNvSpPr>
          <p:nvPr>
            <p:ph type="title" hasCustomPrompt="1"/>
          </p:nvPr>
        </p:nvSpPr>
        <p:spPr bwMode="auto">
          <a:xfrm>
            <a:off x="205200" y="1743075"/>
            <a:ext cx="5475600" cy="864456"/>
          </a:xfrm>
        </p:spPr>
        <p:txBody>
          <a:bodyPr>
            <a:normAutofit/>
          </a:bodyPr>
          <a:lstStyle>
            <a:lvl1pPr algn="ctr">
              <a:defRPr sz="2800">
                <a:ln w="3175">
                  <a:noFill/>
                </a:ln>
                <a:solidFill>
                  <a:schemeClr val="accent1"/>
                </a:solidFill>
                <a:latin typeface="Arial" panose="020B0604020202020204"/>
                <a:ea typeface="黑体" panose="02010609060101010101" charset="-122"/>
              </a:defRPr>
            </a:lvl1pPr>
          </a:lstStyle>
          <a:p>
            <a:pPr>
              <a:defRPr/>
            </a:pPr>
            <a:r>
              <a:rPr lang="zh-CN"/>
              <a:t>单击此处添加您的标题文字</a:t>
            </a:r>
            <a:endParaRPr lang="zh-CN"/>
          </a:p>
        </p:txBody>
      </p:sp>
      <p:sp>
        <p:nvSpPr>
          <p:cNvPr id="6" name="日期占位符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95331BB-5290-4B74-890F-ADE3EAA0FDB5}" type="datetimeFigureOut">
              <a:rPr lang="zh-CN" altLang="en-US"/>
            </a:fld>
            <a:endParaRPr lang="zh-CN"/>
          </a:p>
        </p:txBody>
      </p:sp>
      <p:sp>
        <p:nvSpPr>
          <p:cNvPr id="7" name="页脚占位符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zh-CN"/>
          </a:p>
        </p:txBody>
      </p:sp>
      <p:sp>
        <p:nvSpPr>
          <p:cNvPr id="8" name="灯片编号占位符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6B5ED51-E834-49EC-BF25-99CF33DB10E9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PhAnim="0" userDrawn="1">
  <p:cSld name="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KSO_BT1"/>
          <p:cNvSpPr>
            <a:spLocks noGrp="1"/>
          </p:cNvSpPr>
          <p:nvPr>
            <p:ph type="title"/>
          </p:nvPr>
        </p:nvSpPr>
        <p:spPr bwMode="auto">
          <a:xfrm>
            <a:off x="1112400" y="1011600"/>
            <a:ext cx="7002000" cy="583200"/>
          </a:xfrm>
        </p:spPr>
        <p:txBody>
          <a:bodyPr anchor="t" anchorCtr="0"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zh-CN"/>
              <a:t>单击此处编辑母版标题样式</a:t>
            </a:r>
            <a:endParaRPr lang="en-US"/>
          </a:p>
        </p:txBody>
      </p:sp>
      <p:sp>
        <p:nvSpPr>
          <p:cNvPr id="5" name="KSO_BC1"/>
          <p:cNvSpPr>
            <a:spLocks noGrp="1"/>
          </p:cNvSpPr>
          <p:nvPr>
            <p:ph idx="1"/>
          </p:nvPr>
        </p:nvSpPr>
        <p:spPr bwMode="auto">
          <a:xfrm>
            <a:off x="1112400" y="2217600"/>
            <a:ext cx="7002000" cy="2077200"/>
          </a:xfrm>
        </p:spPr>
        <p:txBody>
          <a:bodyPr anchor="ctr" anchorCtr="0">
            <a:norm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50000"/>
                  </a:schemeClr>
                </a:solidFill>
              </a:defRPr>
            </a:lvl1pPr>
            <a:lvl2pPr marL="630555" indent="-285750">
              <a:buFont typeface="Arial" panose="020B0604020202020204"/>
              <a:buChar char="•"/>
              <a:tabLst>
                <a:tab pos="629920" algn="l"/>
                <a:tab pos="715645" algn="l"/>
              </a:tabLst>
              <a:defRPr sz="2000">
                <a:solidFill>
                  <a:schemeClr val="tx1">
                    <a:lumMod val="50000"/>
                  </a:schemeClr>
                </a:solidFill>
              </a:defRPr>
            </a:lvl2pPr>
            <a:lvl3pPr>
              <a:defRPr>
                <a:solidFill>
                  <a:schemeClr val="tx1">
                    <a:lumMod val="50000"/>
                  </a:schemeClr>
                </a:solidFill>
              </a:defRPr>
            </a:lvl3pPr>
            <a:lvl4pPr>
              <a:defRPr>
                <a:solidFill>
                  <a:schemeClr val="tx1">
                    <a:lumMod val="50000"/>
                  </a:schemeClr>
                </a:solidFill>
              </a:defRPr>
            </a:lvl4pPr>
            <a:lvl5pPr>
              <a:defRPr>
                <a:solidFill>
                  <a:schemeClr val="tx1">
                    <a:lumMod val="50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zh-CN"/>
              <a:t>单击此处编辑母版文本样式</a:t>
            </a:r>
            <a:endParaRPr lang="zh-CN"/>
          </a:p>
          <a:p>
            <a:pPr lvl="1">
              <a:defRPr/>
            </a:pPr>
            <a:r>
              <a:rPr lang="zh-CN"/>
              <a:t>第二级</a:t>
            </a:r>
            <a:endParaRPr lang="zh-CN"/>
          </a:p>
          <a:p>
            <a:pPr lvl="2">
              <a:defRPr/>
            </a:pPr>
            <a:r>
              <a:rPr lang="zh-CN"/>
              <a:t>第三级</a:t>
            </a:r>
            <a:endParaRPr lang="zh-CN"/>
          </a:p>
          <a:p>
            <a:pPr lvl="3">
              <a:defRPr/>
            </a:pPr>
            <a:r>
              <a:rPr lang="zh-CN"/>
              <a:t>第四级</a:t>
            </a:r>
            <a:endParaRPr lang="zh-CN"/>
          </a:p>
          <a:p>
            <a:pPr lvl="4">
              <a:defRPr/>
            </a:pPr>
            <a:r>
              <a:rPr lang="zh-CN"/>
              <a:t>第五级</a:t>
            </a:r>
            <a:endParaRPr lang="zh-CN"/>
          </a:p>
        </p:txBody>
      </p:sp>
      <p:sp>
        <p:nvSpPr>
          <p:cNvPr id="6" name="日期占位符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95331BB-5290-4B74-890F-ADE3EAA0FDB5}" type="datetimeFigureOut">
              <a:rPr lang="zh-CN" altLang="en-US"/>
            </a:fld>
            <a:endParaRPr lang="zh-CN"/>
          </a:p>
        </p:txBody>
      </p:sp>
      <p:sp>
        <p:nvSpPr>
          <p:cNvPr id="7" name="页脚占位符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zh-CN"/>
          </a:p>
        </p:txBody>
      </p:sp>
      <p:sp>
        <p:nvSpPr>
          <p:cNvPr id="8" name="灯片编号占位符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6B5ED51-E834-49EC-BF25-99CF33DB10E9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userDrawn="1">
  <p:cSld name="节标题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矩形 11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/>
          </a:p>
        </p:txBody>
      </p:sp>
      <p:sp>
        <p:nvSpPr>
          <p:cNvPr id="5" name="矩形 6"/>
          <p:cNvSpPr/>
          <p:nvPr/>
        </p:nvSpPr>
        <p:spPr bwMode="auto">
          <a:xfrm>
            <a:off x="2019300" y="3052763"/>
            <a:ext cx="5105400" cy="604837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>
              <a:defRPr/>
            </a:pPr>
            <a:endParaRPr lang="zh-CN" sz="2000" b="1">
              <a:solidFill>
                <a:srgbClr val="FFFFFF"/>
              </a:solidFill>
            </a:endParaRPr>
          </a:p>
        </p:txBody>
      </p:sp>
      <p:sp>
        <p:nvSpPr>
          <p:cNvPr id="6" name="矩形 7"/>
          <p:cNvSpPr/>
          <p:nvPr/>
        </p:nvSpPr>
        <p:spPr bwMode="auto">
          <a:xfrm>
            <a:off x="0" y="3201460"/>
            <a:ext cx="2276475" cy="604838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/>
          </a:p>
        </p:txBody>
      </p:sp>
      <p:sp>
        <p:nvSpPr>
          <p:cNvPr id="7" name="矩形 8"/>
          <p:cNvSpPr/>
          <p:nvPr/>
        </p:nvSpPr>
        <p:spPr bwMode="auto">
          <a:xfrm>
            <a:off x="6867524" y="3200400"/>
            <a:ext cx="2276475" cy="604838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/>
          </a:p>
        </p:txBody>
      </p:sp>
      <p:sp>
        <p:nvSpPr>
          <p:cNvPr id="8" name="KSO_ST1"/>
          <p:cNvSpPr>
            <a:spLocks noGrp="1"/>
          </p:cNvSpPr>
          <p:nvPr>
            <p:ph type="title" hasCustomPrompt="1"/>
          </p:nvPr>
        </p:nvSpPr>
        <p:spPr bwMode="auto">
          <a:xfrm>
            <a:off x="2019300" y="3052763"/>
            <a:ext cx="5105400" cy="604837"/>
          </a:xfrm>
        </p:spPr>
        <p:txBody>
          <a:bodyPr anchor="ctr" anchorCtr="0">
            <a:normAutofit/>
          </a:bodyPr>
          <a:lstStyle>
            <a:lvl1pPr algn="ctr">
              <a:defRPr sz="20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zh-CN"/>
              <a:t>此处添加您的标题</a:t>
            </a:r>
            <a:endParaRPr lang="en-US"/>
          </a:p>
        </p:txBody>
      </p:sp>
      <p:sp>
        <p:nvSpPr>
          <p:cNvPr id="9" name="任意多边形 9"/>
          <p:cNvSpPr/>
          <p:nvPr/>
        </p:nvSpPr>
        <p:spPr bwMode="auto">
          <a:xfrm>
            <a:off x="2019300" y="3053823"/>
            <a:ext cx="257175" cy="752475"/>
          </a:xfrm>
          <a:custGeom>
            <a:avLst/>
            <a:gdLst>
              <a:gd name="connsiteX0" fmla="*/ 0 w 257175"/>
              <a:gd name="connsiteY0" fmla="*/ 0 h 753667"/>
              <a:gd name="connsiteX1" fmla="*/ 257175 w 257175"/>
              <a:gd name="connsiteY1" fmla="*/ 148480 h 753667"/>
              <a:gd name="connsiteX2" fmla="*/ 257175 w 257175"/>
              <a:gd name="connsiteY2" fmla="*/ 753667 h 753667"/>
              <a:gd name="connsiteX3" fmla="*/ 0 w 257175"/>
              <a:gd name="connsiteY3" fmla="*/ 605187 h 7536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7175" h="753667" extrusionOk="0">
                <a:moveTo>
                  <a:pt x="0" y="0"/>
                </a:moveTo>
                <a:lnTo>
                  <a:pt x="257175" y="148480"/>
                </a:lnTo>
                <a:lnTo>
                  <a:pt x="257175" y="753667"/>
                </a:lnTo>
                <a:lnTo>
                  <a:pt x="0" y="60518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/>
          </a:p>
        </p:txBody>
      </p:sp>
      <p:sp>
        <p:nvSpPr>
          <p:cNvPr id="10" name="任意多边形 10"/>
          <p:cNvSpPr/>
          <p:nvPr/>
        </p:nvSpPr>
        <p:spPr bwMode="auto">
          <a:xfrm flipH="1">
            <a:off x="6867524" y="3052763"/>
            <a:ext cx="257175" cy="752475"/>
          </a:xfrm>
          <a:custGeom>
            <a:avLst/>
            <a:gdLst>
              <a:gd name="connsiteX0" fmla="*/ 0 w 257175"/>
              <a:gd name="connsiteY0" fmla="*/ 0 h 753667"/>
              <a:gd name="connsiteX1" fmla="*/ 257175 w 257175"/>
              <a:gd name="connsiteY1" fmla="*/ 148480 h 753667"/>
              <a:gd name="connsiteX2" fmla="*/ 257175 w 257175"/>
              <a:gd name="connsiteY2" fmla="*/ 753667 h 753667"/>
              <a:gd name="connsiteX3" fmla="*/ 0 w 257175"/>
              <a:gd name="connsiteY3" fmla="*/ 605187 h 7536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7175" h="753667" extrusionOk="0">
                <a:moveTo>
                  <a:pt x="0" y="0"/>
                </a:moveTo>
                <a:lnTo>
                  <a:pt x="257175" y="148480"/>
                </a:lnTo>
                <a:lnTo>
                  <a:pt x="257175" y="753667"/>
                </a:lnTo>
                <a:lnTo>
                  <a:pt x="0" y="60518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/>
          </a:p>
        </p:txBody>
      </p:sp>
      <p:sp>
        <p:nvSpPr>
          <p:cNvPr id="11" name="日期占位符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95331BB-5290-4B74-890F-ADE3EAA0FDB5}" type="datetimeFigureOut">
              <a:rPr lang="zh-CN" altLang="en-US"/>
            </a:fld>
            <a:endParaRPr lang="zh-CN"/>
          </a:p>
        </p:txBody>
      </p:sp>
      <p:sp>
        <p:nvSpPr>
          <p:cNvPr id="12" name="页脚占位符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zh-CN"/>
          </a:p>
        </p:txBody>
      </p:sp>
      <p:sp>
        <p:nvSpPr>
          <p:cNvPr id="13" name="灯片编号占位符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6B5ED51-E834-49EC-BF25-99CF33DB10E9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 showMasterPhAnim="0" userDrawn="1">
  <p:cSld name="两栏内容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KSO_BT1"/>
          <p:cNvSpPr>
            <a:spLocks noGrp="1"/>
          </p:cNvSpPr>
          <p:nvPr>
            <p:ph type="title"/>
          </p:nvPr>
        </p:nvSpPr>
        <p:spPr bwMode="auto">
          <a:xfrm>
            <a:off x="1112400" y="1011600"/>
            <a:ext cx="7002000" cy="583200"/>
          </a:xfrm>
        </p:spPr>
        <p:txBody>
          <a:bodyPr anchor="t" anchorCtr="0"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zh-CN"/>
              <a:t>单击此处编辑母版标题样式</a:t>
            </a:r>
            <a:endParaRPr lang="en-US"/>
          </a:p>
        </p:txBody>
      </p:sp>
      <p:sp>
        <p:nvSpPr>
          <p:cNvPr id="5" name="KSO_BC1"/>
          <p:cNvSpPr>
            <a:spLocks noGrp="1"/>
          </p:cNvSpPr>
          <p:nvPr>
            <p:ph sz="half" idx="1"/>
          </p:nvPr>
        </p:nvSpPr>
        <p:spPr bwMode="auto">
          <a:xfrm>
            <a:off x="1112400" y="1916757"/>
            <a:ext cx="7002000" cy="1803308"/>
          </a:xfrm>
        </p:spPr>
        <p:txBody>
          <a:bodyPr anchor="ctr" anchorCtr="0">
            <a:norm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50000"/>
                  </a:schemeClr>
                </a:solidFill>
              </a:defRPr>
            </a:lvl1pPr>
            <a:lvl2pPr marL="542925" indent="-285750">
              <a:buFont typeface="Arial" panose="020B0604020202020204"/>
              <a:buChar char="•"/>
              <a:defRPr sz="2000">
                <a:solidFill>
                  <a:schemeClr val="tx1">
                    <a:lumMod val="50000"/>
                  </a:schemeClr>
                </a:solidFill>
              </a:defRPr>
            </a:lvl2pPr>
            <a:lvl3pPr>
              <a:defRPr>
                <a:solidFill>
                  <a:schemeClr val="tx1">
                    <a:lumMod val="50000"/>
                  </a:schemeClr>
                </a:solidFill>
              </a:defRPr>
            </a:lvl3pPr>
            <a:lvl4pPr>
              <a:defRPr>
                <a:solidFill>
                  <a:schemeClr val="tx1">
                    <a:lumMod val="50000"/>
                  </a:schemeClr>
                </a:solidFill>
              </a:defRPr>
            </a:lvl4pPr>
            <a:lvl5pPr>
              <a:defRPr>
                <a:solidFill>
                  <a:schemeClr val="tx1">
                    <a:lumMod val="50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zh-CN"/>
              <a:t>单击此处编辑母版文本样式</a:t>
            </a:r>
            <a:endParaRPr lang="zh-CN"/>
          </a:p>
          <a:p>
            <a:pPr lvl="1">
              <a:defRPr/>
            </a:pPr>
            <a:r>
              <a:rPr lang="zh-CN"/>
              <a:t>第二级</a:t>
            </a:r>
            <a:endParaRPr lang="zh-CN"/>
          </a:p>
          <a:p>
            <a:pPr lvl="2">
              <a:defRPr/>
            </a:pPr>
            <a:r>
              <a:rPr lang="zh-CN"/>
              <a:t>第三级</a:t>
            </a:r>
            <a:endParaRPr lang="zh-CN"/>
          </a:p>
          <a:p>
            <a:pPr lvl="3">
              <a:defRPr/>
            </a:pPr>
            <a:r>
              <a:rPr lang="zh-CN"/>
              <a:t>第四级</a:t>
            </a:r>
            <a:endParaRPr lang="zh-CN"/>
          </a:p>
          <a:p>
            <a:pPr lvl="4">
              <a:defRPr/>
            </a:pPr>
            <a:r>
              <a:rPr lang="zh-CN"/>
              <a:t>第五级</a:t>
            </a:r>
            <a:endParaRPr lang="zh-CN"/>
          </a:p>
        </p:txBody>
      </p:sp>
      <p:sp>
        <p:nvSpPr>
          <p:cNvPr id="6" name="KSO_BC2"/>
          <p:cNvSpPr>
            <a:spLocks noGrp="1"/>
          </p:cNvSpPr>
          <p:nvPr>
            <p:ph sz="half" idx="2"/>
          </p:nvPr>
        </p:nvSpPr>
        <p:spPr bwMode="auto">
          <a:xfrm>
            <a:off x="1112400" y="3893157"/>
            <a:ext cx="7002000" cy="1803308"/>
          </a:xfrm>
        </p:spPr>
        <p:txBody>
          <a:bodyPr anchor="ctr" anchorCtr="0">
            <a:norm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50000"/>
                  </a:schemeClr>
                </a:solidFill>
              </a:defRPr>
            </a:lvl1pPr>
            <a:lvl2pPr marL="542925" indent="-285750">
              <a:buFont typeface="Arial" panose="020B0604020202020204"/>
              <a:buChar char="•"/>
              <a:defRPr sz="2000">
                <a:solidFill>
                  <a:schemeClr val="tx1">
                    <a:lumMod val="50000"/>
                  </a:schemeClr>
                </a:solidFill>
              </a:defRPr>
            </a:lvl2pPr>
            <a:lvl3pPr>
              <a:defRPr>
                <a:solidFill>
                  <a:schemeClr val="tx1">
                    <a:lumMod val="50000"/>
                  </a:schemeClr>
                </a:solidFill>
              </a:defRPr>
            </a:lvl3pPr>
            <a:lvl4pPr>
              <a:defRPr>
                <a:solidFill>
                  <a:schemeClr val="tx1">
                    <a:lumMod val="50000"/>
                  </a:schemeClr>
                </a:solidFill>
              </a:defRPr>
            </a:lvl4pPr>
            <a:lvl5pPr>
              <a:defRPr>
                <a:solidFill>
                  <a:schemeClr val="tx1">
                    <a:lumMod val="50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zh-CN"/>
              <a:t>单击此处编辑母版文本样式</a:t>
            </a:r>
            <a:endParaRPr lang="zh-CN"/>
          </a:p>
          <a:p>
            <a:pPr lvl="1">
              <a:defRPr/>
            </a:pPr>
            <a:r>
              <a:rPr lang="zh-CN"/>
              <a:t>第二级</a:t>
            </a:r>
            <a:endParaRPr lang="zh-CN"/>
          </a:p>
          <a:p>
            <a:pPr lvl="2">
              <a:defRPr/>
            </a:pPr>
            <a:r>
              <a:rPr lang="zh-CN"/>
              <a:t>第三级</a:t>
            </a:r>
            <a:endParaRPr lang="zh-CN"/>
          </a:p>
          <a:p>
            <a:pPr lvl="3">
              <a:defRPr/>
            </a:pPr>
            <a:r>
              <a:rPr lang="zh-CN"/>
              <a:t>第四级</a:t>
            </a:r>
            <a:endParaRPr lang="zh-CN"/>
          </a:p>
          <a:p>
            <a:pPr lvl="4">
              <a:defRPr/>
            </a:pPr>
            <a:r>
              <a:rPr lang="zh-CN"/>
              <a:t>第五级</a:t>
            </a:r>
            <a:endParaRPr lang="zh-CN"/>
          </a:p>
        </p:txBody>
      </p:sp>
      <p:sp>
        <p:nvSpPr>
          <p:cNvPr id="7" name="日期占位符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95331BB-5290-4B74-890F-ADE3EAA0FDB5}" type="datetimeFigureOut">
              <a:rPr lang="zh-CN" altLang="en-US"/>
            </a:fld>
            <a:endParaRPr lang="zh-CN"/>
          </a:p>
        </p:txBody>
      </p:sp>
      <p:sp>
        <p:nvSpPr>
          <p:cNvPr id="8" name="页脚占位符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zh-CN"/>
          </a:p>
        </p:txBody>
      </p:sp>
      <p:sp>
        <p:nvSpPr>
          <p:cNvPr id="9" name="灯片编号占位符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6B5ED51-E834-49EC-BF25-99CF33DB10E9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 showMasterPhAnim="0" userDrawn="1">
  <p:cSld name="比较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KSO_BT1"/>
          <p:cNvSpPr>
            <a:spLocks noGrp="1"/>
          </p:cNvSpPr>
          <p:nvPr>
            <p:ph type="title"/>
          </p:nvPr>
        </p:nvSpPr>
        <p:spPr bwMode="auto">
          <a:xfrm>
            <a:off x="824576" y="232842"/>
            <a:ext cx="7886699" cy="717022"/>
          </a:xfrm>
        </p:spPr>
        <p:txBody>
          <a:bodyPr/>
          <a:lstStyle/>
          <a:p>
            <a:pPr>
              <a:defRPr/>
            </a:pPr>
            <a:r>
              <a:rPr lang="zh-CN"/>
              <a:t>单击此处编辑母版标题样式</a:t>
            </a:r>
            <a:endParaRPr lang="en-US"/>
          </a:p>
        </p:txBody>
      </p:sp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24576" y="1131435"/>
            <a:ext cx="3868340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zh-CN"/>
              <a:t>单击此处编辑母版文本样式</a:t>
            </a:r>
            <a:endParaRPr lang="zh-CN"/>
          </a:p>
        </p:txBody>
      </p:sp>
      <p:sp>
        <p:nvSpPr>
          <p:cNvPr id="6" name="KSO_BC1"/>
          <p:cNvSpPr>
            <a:spLocks noGrp="1"/>
          </p:cNvSpPr>
          <p:nvPr>
            <p:ph sz="half" idx="2"/>
          </p:nvPr>
        </p:nvSpPr>
        <p:spPr bwMode="auto">
          <a:xfrm>
            <a:off x="824576" y="1955347"/>
            <a:ext cx="3868340" cy="3684588"/>
          </a:xfrm>
        </p:spPr>
        <p:txBody>
          <a:bodyPr/>
          <a:lstStyle/>
          <a:p>
            <a:pPr lvl="0">
              <a:defRPr/>
            </a:pPr>
            <a:r>
              <a:rPr lang="zh-CN"/>
              <a:t>单击此处编辑母版文本样式</a:t>
            </a:r>
            <a:endParaRPr lang="zh-CN"/>
          </a:p>
          <a:p>
            <a:pPr lvl="1">
              <a:defRPr/>
            </a:pPr>
            <a:r>
              <a:rPr lang="zh-CN"/>
              <a:t>第二级</a:t>
            </a:r>
            <a:endParaRPr lang="zh-CN"/>
          </a:p>
          <a:p>
            <a:pPr lvl="2">
              <a:defRPr/>
            </a:pPr>
            <a:r>
              <a:rPr lang="zh-CN"/>
              <a:t>第三级</a:t>
            </a:r>
            <a:endParaRPr lang="zh-CN"/>
          </a:p>
          <a:p>
            <a:pPr lvl="3">
              <a:defRPr/>
            </a:pPr>
            <a:r>
              <a:rPr lang="zh-CN"/>
              <a:t>第四级</a:t>
            </a:r>
            <a:endParaRPr lang="zh-CN"/>
          </a:p>
          <a:p>
            <a:pPr lvl="4">
              <a:defRPr/>
            </a:pPr>
            <a:r>
              <a:rPr lang="zh-CN"/>
              <a:t>第五级</a:t>
            </a:r>
            <a:endParaRPr lang="zh-CN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4823884" y="1131435"/>
            <a:ext cx="38873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zh-CN"/>
              <a:t>单击此处编辑母版文本样式</a:t>
            </a:r>
            <a:endParaRPr lang="zh-CN"/>
          </a:p>
        </p:txBody>
      </p:sp>
      <p:sp>
        <p:nvSpPr>
          <p:cNvPr id="8" name="KSO_BC2"/>
          <p:cNvSpPr>
            <a:spLocks noGrp="1"/>
          </p:cNvSpPr>
          <p:nvPr>
            <p:ph sz="quarter" idx="4"/>
          </p:nvPr>
        </p:nvSpPr>
        <p:spPr bwMode="auto">
          <a:xfrm>
            <a:off x="4823884" y="1955347"/>
            <a:ext cx="3887391" cy="3684588"/>
          </a:xfrm>
        </p:spPr>
        <p:txBody>
          <a:bodyPr/>
          <a:lstStyle/>
          <a:p>
            <a:pPr lvl="0">
              <a:defRPr/>
            </a:pPr>
            <a:r>
              <a:rPr lang="zh-CN"/>
              <a:t>单击此处编辑母版文本样式</a:t>
            </a:r>
            <a:endParaRPr lang="zh-CN"/>
          </a:p>
          <a:p>
            <a:pPr lvl="1">
              <a:defRPr/>
            </a:pPr>
            <a:r>
              <a:rPr lang="zh-CN"/>
              <a:t>第二级</a:t>
            </a:r>
            <a:endParaRPr lang="zh-CN"/>
          </a:p>
          <a:p>
            <a:pPr lvl="2">
              <a:defRPr/>
            </a:pPr>
            <a:r>
              <a:rPr lang="zh-CN"/>
              <a:t>第三级</a:t>
            </a:r>
            <a:endParaRPr lang="zh-CN"/>
          </a:p>
          <a:p>
            <a:pPr lvl="3">
              <a:defRPr/>
            </a:pPr>
            <a:r>
              <a:rPr lang="zh-CN"/>
              <a:t>第四级</a:t>
            </a:r>
            <a:endParaRPr lang="zh-CN"/>
          </a:p>
          <a:p>
            <a:pPr lvl="4">
              <a:defRPr/>
            </a:pPr>
            <a:r>
              <a:rPr lang="zh-CN"/>
              <a:t>第五级</a:t>
            </a:r>
            <a:endParaRPr lang="zh-CN"/>
          </a:p>
        </p:txBody>
      </p:sp>
      <p:sp>
        <p:nvSpPr>
          <p:cNvPr id="9" name="日期占位符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95331BB-5290-4B74-890F-ADE3EAA0FDB5}" type="datetimeFigureOut">
              <a:rPr lang="zh-CN" altLang="en-US"/>
            </a:fld>
            <a:endParaRPr lang="zh-CN"/>
          </a:p>
        </p:txBody>
      </p:sp>
      <p:sp>
        <p:nvSpPr>
          <p:cNvPr id="10" name="页脚占位符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zh-CN"/>
          </a:p>
        </p:txBody>
      </p:sp>
      <p:sp>
        <p:nvSpPr>
          <p:cNvPr id="11" name="灯片编号占位符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6B5ED51-E834-49EC-BF25-99CF33DB10E9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showMasterPhAnim="0" userDrawn="1">
  <p:cSld name="仅标题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KSO_BT1"/>
          <p:cNvSpPr>
            <a:spLocks noGrp="1"/>
          </p:cNvSpPr>
          <p:nvPr>
            <p:ph type="title" hasCustomPrompt="1"/>
          </p:nvPr>
        </p:nvSpPr>
        <p:spPr bwMode="auto">
          <a:xfrm>
            <a:off x="1778400" y="2322000"/>
            <a:ext cx="5659200" cy="1198800"/>
          </a:xfrm>
        </p:spPr>
        <p:txBody>
          <a:bodyPr anchor="t" anchorCtr="0">
            <a:normAutofit/>
          </a:bodyPr>
          <a:lstStyle>
            <a:lvl1pPr algn="ctr">
              <a:defRPr sz="7200" b="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r>
              <a:rPr lang="zh-CN"/>
              <a:t>编辑标题</a:t>
            </a:r>
            <a:endParaRPr lang="en-US"/>
          </a:p>
        </p:txBody>
      </p:sp>
      <p:sp>
        <p:nvSpPr>
          <p:cNvPr id="5" name="圆角矩形 5"/>
          <p:cNvSpPr/>
          <p:nvPr/>
        </p:nvSpPr>
        <p:spPr bwMode="auto">
          <a:xfrm>
            <a:off x="2298700" y="3436044"/>
            <a:ext cx="4572000" cy="369332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  <a:alpha val="9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60000" lnSpcReduction="20000"/>
          </a:bodyPr>
          <a:lstStyle/>
          <a:p>
            <a:pPr algn="ctr">
              <a:defRPr/>
            </a:pPr>
            <a:endParaRPr lang="en-US" sz="2000">
              <a:solidFill>
                <a:schemeClr val="accent2"/>
              </a:solidFill>
              <a:latin typeface="Arial" panose="020B0604020202020204"/>
              <a:ea typeface="黑体" panose="02010609060101010101" charset="-122"/>
              <a:cs typeface="Arial" panose="020B0604020202020204"/>
            </a:endParaRPr>
          </a:p>
        </p:txBody>
      </p:sp>
      <p:sp>
        <p:nvSpPr>
          <p:cNvPr id="6" name="日期占位符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95331BB-5290-4B74-890F-ADE3EAA0FDB5}" type="datetimeFigureOut">
              <a:rPr lang="zh-CN" altLang="en-US"/>
            </a:fld>
            <a:endParaRPr lang="zh-CN"/>
          </a:p>
        </p:txBody>
      </p:sp>
      <p:sp>
        <p:nvSpPr>
          <p:cNvPr id="7" name="页脚占位符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zh-CN"/>
          </a:p>
        </p:txBody>
      </p:sp>
      <p:sp>
        <p:nvSpPr>
          <p:cNvPr id="8" name="灯片编号占位符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6B5ED51-E834-49EC-BF25-99CF33DB10E9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PhAnim="0" userDrawn="1">
  <p:cSld name="空白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矩形 4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/>
          </a:p>
        </p:txBody>
      </p:sp>
      <p:sp>
        <p:nvSpPr>
          <p:cNvPr id="5" name="日期占位符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95331BB-5290-4B74-890F-ADE3EAA0FDB5}" type="datetimeFigureOut">
              <a:rPr lang="zh-CN" altLang="en-US"/>
            </a:fld>
            <a:endParaRPr lang="zh-CN"/>
          </a:p>
        </p:txBody>
      </p:sp>
      <p:sp>
        <p:nvSpPr>
          <p:cNvPr id="6" name="页脚占位符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zh-CN"/>
          </a:p>
        </p:txBody>
      </p:sp>
      <p:sp>
        <p:nvSpPr>
          <p:cNvPr id="7" name="灯片编号占位符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6B5ED51-E834-49EC-BF25-99CF33DB10E9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PhAnim="0" userDrawn="1">
  <p:cSld name="图片与标题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矩形 7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/>
          </a:p>
        </p:txBody>
      </p:sp>
      <p:sp>
        <p:nvSpPr>
          <p:cNvPr id="5" name="KSO_BT1"/>
          <p:cNvSpPr>
            <a:spLocks noGrp="1"/>
          </p:cNvSpPr>
          <p:nvPr>
            <p:ph type="title"/>
          </p:nvPr>
        </p:nvSpPr>
        <p:spPr bwMode="auto">
          <a:xfrm>
            <a:off x="741600" y="262800"/>
            <a:ext cx="7668000" cy="802800"/>
          </a:xfrm>
        </p:spPr>
        <p:txBody>
          <a:bodyPr anchor="ctr" anchorCtr="0">
            <a:normAutofit/>
          </a:bodyPr>
          <a:lstStyle>
            <a:lvl1pPr algn="ctr">
              <a:defRPr sz="3200"/>
            </a:lvl1pPr>
          </a:lstStyle>
          <a:p>
            <a:pPr>
              <a:defRPr/>
            </a:pPr>
            <a:r>
              <a:rPr lang="zh-CN"/>
              <a:t>单击此处编辑母版标题样式</a:t>
            </a:r>
            <a:endParaRPr lang="en-US"/>
          </a:p>
        </p:txBody>
      </p:sp>
      <p:sp>
        <p:nvSpPr>
          <p:cNvPr id="6" name="KSO_BC1"/>
          <p:cNvSpPr>
            <a:spLocks noGrp="1"/>
          </p:cNvSpPr>
          <p:nvPr>
            <p:ph type="pic" idx="1"/>
          </p:nvPr>
        </p:nvSpPr>
        <p:spPr bwMode="auto">
          <a:xfrm>
            <a:off x="2869200" y="1310400"/>
            <a:ext cx="3322800" cy="3153600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r>
              <a:rPr lang="zh-CN"/>
              <a:t>单击图标添加图片</a:t>
            </a:r>
            <a:endParaRPr lang="en-US"/>
          </a:p>
        </p:txBody>
      </p:sp>
      <p:sp>
        <p:nvSpPr>
          <p:cNvPr id="7" name="KSO_BC2"/>
          <p:cNvSpPr>
            <a:spLocks noGrp="1"/>
          </p:cNvSpPr>
          <p:nvPr>
            <p:ph type="body" sz="half" idx="2"/>
          </p:nvPr>
        </p:nvSpPr>
        <p:spPr bwMode="auto">
          <a:xfrm>
            <a:off x="1368000" y="4759200"/>
            <a:ext cx="6645600" cy="15624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zh-CN"/>
              <a:t>单击此处编辑母版文本样式</a:t>
            </a:r>
            <a:endParaRPr lang="zh-CN"/>
          </a:p>
        </p:txBody>
      </p:sp>
      <p:sp>
        <p:nvSpPr>
          <p:cNvPr id="8" name="日期占位符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95331BB-5290-4B74-890F-ADE3EAA0FDB5}" type="datetimeFigureOut">
              <a:rPr lang="zh-CN" altLang="en-US"/>
            </a:fld>
            <a:endParaRPr lang="zh-CN"/>
          </a:p>
        </p:txBody>
      </p:sp>
      <p:sp>
        <p:nvSpPr>
          <p:cNvPr id="9" name="页脚占位符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zh-CN"/>
          </a:p>
        </p:txBody>
      </p:sp>
      <p:sp>
        <p:nvSpPr>
          <p:cNvPr id="10" name="灯片编号占位符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6B5ED51-E834-49EC-BF25-99CF33DB10E9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 showMasterPhAnim="0" userDrawn="1">
  <p:cSld name="垂直排列标题与 文本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KSO_BT1"/>
          <p:cNvSpPr>
            <a:spLocks noGrp="1"/>
          </p:cNvSpPr>
          <p:nvPr>
            <p:ph type="title" orient="vert"/>
          </p:nvPr>
        </p:nvSpPr>
        <p:spPr bwMode="auto">
          <a:xfrm>
            <a:off x="7171261" y="561073"/>
            <a:ext cx="886883" cy="5811838"/>
          </a:xfrm>
        </p:spPr>
        <p:txBody>
          <a:bodyPr vert="eaVert"/>
          <a:lstStyle/>
          <a:p>
            <a:pPr>
              <a:defRPr/>
            </a:pPr>
            <a:r>
              <a:rPr lang="zh-CN"/>
              <a:t>单击此处编辑母版标题样式</a:t>
            </a:r>
            <a:endParaRPr lang="en-US"/>
          </a:p>
        </p:txBody>
      </p:sp>
      <p:sp>
        <p:nvSpPr>
          <p:cNvPr id="5" name="KSO_BC1"/>
          <p:cNvSpPr>
            <a:spLocks noGrp="1"/>
          </p:cNvSpPr>
          <p:nvPr>
            <p:ph type="body" orient="vert" idx="1"/>
          </p:nvPr>
        </p:nvSpPr>
        <p:spPr bwMode="auto">
          <a:xfrm>
            <a:off x="1128175" y="561073"/>
            <a:ext cx="5949952" cy="5811838"/>
          </a:xfrm>
        </p:spPr>
        <p:txBody>
          <a:bodyPr vert="eaVert"/>
          <a:lstStyle/>
          <a:p>
            <a:pPr lvl="0">
              <a:defRPr/>
            </a:pPr>
            <a:r>
              <a:rPr lang="zh-CN"/>
              <a:t>单击此处编辑母版文本样式</a:t>
            </a:r>
            <a:endParaRPr lang="zh-CN"/>
          </a:p>
          <a:p>
            <a:pPr lvl="1">
              <a:defRPr/>
            </a:pPr>
            <a:r>
              <a:rPr lang="zh-CN"/>
              <a:t>第二级</a:t>
            </a:r>
            <a:endParaRPr lang="zh-CN"/>
          </a:p>
          <a:p>
            <a:pPr lvl="2">
              <a:defRPr/>
            </a:pPr>
            <a:r>
              <a:rPr lang="zh-CN"/>
              <a:t>第三级</a:t>
            </a:r>
            <a:endParaRPr lang="zh-CN"/>
          </a:p>
          <a:p>
            <a:pPr lvl="3">
              <a:defRPr/>
            </a:pPr>
            <a:r>
              <a:rPr lang="zh-CN"/>
              <a:t>第四级</a:t>
            </a:r>
            <a:endParaRPr lang="zh-CN"/>
          </a:p>
          <a:p>
            <a:pPr lvl="4">
              <a:defRPr/>
            </a:pPr>
            <a:r>
              <a:rPr lang="zh-CN"/>
              <a:t>第五级</a:t>
            </a:r>
            <a:endParaRPr lang="zh-CN"/>
          </a:p>
        </p:txBody>
      </p:sp>
      <p:sp>
        <p:nvSpPr>
          <p:cNvPr id="6" name="日期占位符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95331BB-5290-4B74-890F-ADE3EAA0FDB5}" type="datetimeFigureOut">
              <a:rPr lang="zh-CN" altLang="en-US"/>
            </a:fld>
            <a:endParaRPr lang="zh-CN"/>
          </a:p>
        </p:txBody>
      </p:sp>
      <p:sp>
        <p:nvSpPr>
          <p:cNvPr id="7" name="页脚占位符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zh-CN"/>
          </a:p>
        </p:txBody>
      </p:sp>
      <p:sp>
        <p:nvSpPr>
          <p:cNvPr id="8" name="灯片编号占位符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6B5ED51-E834-49EC-BF25-99CF33DB10E9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userDrawn="1">
  <p:cSld name="内容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内容占位符 2"/>
          <p:cNvSpPr>
            <a:spLocks noGrp="1"/>
          </p:cNvSpPr>
          <p:nvPr>
            <p:ph idx="1"/>
          </p:nvPr>
        </p:nvSpPr>
        <p:spPr bwMode="auto">
          <a:xfrm>
            <a:off x="628200" y="408675"/>
            <a:ext cx="7887600" cy="5810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zh-CN"/>
              <a:t>单击此处编辑母版文本样式</a:t>
            </a:r>
            <a:endParaRPr lang="zh-CN"/>
          </a:p>
          <a:p>
            <a:pPr lvl="1">
              <a:defRPr/>
            </a:pPr>
            <a:r>
              <a:rPr lang="zh-CN"/>
              <a:t>第二级</a:t>
            </a:r>
            <a:endParaRPr lang="zh-CN"/>
          </a:p>
          <a:p>
            <a:pPr lvl="2">
              <a:defRPr/>
            </a:pPr>
            <a:r>
              <a:rPr lang="zh-CN"/>
              <a:t>第三级</a:t>
            </a:r>
            <a:endParaRPr lang="zh-CN"/>
          </a:p>
          <a:p>
            <a:pPr lvl="3">
              <a:defRPr/>
            </a:pPr>
            <a:r>
              <a:rPr lang="zh-CN"/>
              <a:t>第四级</a:t>
            </a:r>
            <a:endParaRPr lang="zh-CN"/>
          </a:p>
          <a:p>
            <a:pPr lvl="4">
              <a:defRPr/>
            </a:pPr>
            <a:r>
              <a:rPr lang="zh-CN"/>
              <a:t>第五级</a:t>
            </a:r>
            <a:endParaRPr lang="zh-CN"/>
          </a:p>
        </p:txBody>
      </p:sp>
      <p:sp>
        <p:nvSpPr>
          <p:cNvPr id="5" name="日期占位符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95331BB-5290-4B74-890F-ADE3EAA0FDB5}" type="datetimeFigureOut">
              <a:rPr lang="zh-CN" altLang="en-US"/>
            </a:fld>
            <a:endParaRPr lang="zh-CN"/>
          </a:p>
        </p:txBody>
      </p:sp>
      <p:sp>
        <p:nvSpPr>
          <p:cNvPr id="6" name="页脚占位符 6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zh-CN"/>
          </a:p>
        </p:txBody>
      </p:sp>
      <p:sp>
        <p:nvSpPr>
          <p:cNvPr id="7" name="灯片编号占位符 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6B5ED51-E834-49EC-BF25-99CF33DB10E9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PhAnim="0" userDrawn="1">
  <p:cSld name="标题幻灯片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>
            <a:spLocks noGrp="1"/>
          </p:cNvSpPr>
          <p:nvPr>
            <p:ph type="ctrTitle"/>
          </p:nvPr>
        </p:nvSpPr>
        <p:spPr bwMode="auto">
          <a:xfrm>
            <a:off x="685800" y="2130425"/>
            <a:ext cx="7772400" cy="1470025"/>
          </a:xfrm>
        </p:spPr>
        <p:txBody>
          <a:bodyPr/>
          <a:lstStyle/>
          <a:p>
            <a:pPr>
              <a:defRPr/>
            </a:pPr>
            <a:r>
              <a:rPr lang="zh-CN"/>
              <a:t>单击此处编辑母版标题样式</a:t>
            </a:r>
            <a:endParaRPr lang="zh-CN"/>
          </a:p>
        </p:txBody>
      </p:sp>
      <p:sp>
        <p:nvSpPr>
          <p:cNvPr id="5" name="副标题 2"/>
          <p:cNvSpPr>
            <a:spLocks noGrp="1"/>
          </p:cNvSpPr>
          <p:nvPr>
            <p:ph type="subTitle" idx="1"/>
          </p:nvPr>
        </p:nvSpPr>
        <p:spPr bwMode="auto">
          <a:xfrm>
            <a:off x="1371600" y="3886200"/>
            <a:ext cx="6400800" cy="175259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defRPr/>
            </a:pPr>
            <a:r>
              <a:rPr lang="zh-CN"/>
              <a:t>单击此处编辑母版副标题样式</a:t>
            </a:r>
            <a:endParaRPr lang="zh-CN"/>
          </a:p>
        </p:txBody>
      </p:sp>
      <p:sp>
        <p:nvSpPr>
          <p:cNvPr id="6" name="日期占位符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30820CF-B880-4189-942D-D702A7CBA730}" type="datetimeFigureOut">
              <a:rPr lang="zh-CN" altLang="en-US"/>
            </a:fld>
            <a:endParaRPr lang="zh-CN"/>
          </a:p>
        </p:txBody>
      </p:sp>
      <p:sp>
        <p:nvSpPr>
          <p:cNvPr id="7" name="页脚占位符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zh-CN"/>
          </a:p>
        </p:txBody>
      </p:sp>
      <p:sp>
        <p:nvSpPr>
          <p:cNvPr id="8" name="灯片编号占位符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C913308-F349-4B6D-A68A-DD1791B4A57B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PhAnim="0" userDrawn="1">
  <p:cSld name="标题和内容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zh-CN"/>
              <a:t>单击此处编辑母版标题样式</a:t>
            </a:r>
            <a:endParaRPr lang="zh-CN"/>
          </a:p>
        </p:txBody>
      </p:sp>
      <p:sp>
        <p:nvSpPr>
          <p:cNvPr id="5" name="内容占位符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zh-CN"/>
              <a:t>单击此处编辑母版文本样式</a:t>
            </a:r>
            <a:endParaRPr lang="zh-CN"/>
          </a:p>
          <a:p>
            <a:pPr lvl="1">
              <a:defRPr/>
            </a:pPr>
            <a:r>
              <a:rPr lang="zh-CN"/>
              <a:t>第二级</a:t>
            </a:r>
            <a:endParaRPr lang="zh-CN"/>
          </a:p>
          <a:p>
            <a:pPr lvl="2">
              <a:defRPr/>
            </a:pPr>
            <a:r>
              <a:rPr lang="zh-CN"/>
              <a:t>第三级</a:t>
            </a:r>
            <a:endParaRPr lang="zh-CN"/>
          </a:p>
          <a:p>
            <a:pPr lvl="3">
              <a:defRPr/>
            </a:pPr>
            <a:r>
              <a:rPr lang="zh-CN"/>
              <a:t>第四级</a:t>
            </a:r>
            <a:endParaRPr lang="zh-CN"/>
          </a:p>
          <a:p>
            <a:pPr lvl="4">
              <a:defRPr/>
            </a:pPr>
            <a:r>
              <a:rPr lang="zh-CN"/>
              <a:t>第五级</a:t>
            </a:r>
            <a:endParaRPr lang="zh-CN"/>
          </a:p>
        </p:txBody>
      </p:sp>
      <p:sp>
        <p:nvSpPr>
          <p:cNvPr id="6" name="日期占位符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30820CF-B880-4189-942D-D702A7CBA730}" type="datetimeFigureOut">
              <a:rPr lang="zh-CN" altLang="en-US"/>
            </a:fld>
            <a:endParaRPr lang="zh-CN"/>
          </a:p>
        </p:txBody>
      </p:sp>
      <p:sp>
        <p:nvSpPr>
          <p:cNvPr id="7" name="页脚占位符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zh-CN"/>
          </a:p>
        </p:txBody>
      </p:sp>
      <p:sp>
        <p:nvSpPr>
          <p:cNvPr id="8" name="灯片编号占位符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C913308-F349-4B6D-A68A-DD1791B4A57B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PhAnim="0" userDrawn="1">
  <p:cSld name="节标题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>
            <a:spLocks noGrp="1"/>
          </p:cNvSpPr>
          <p:nvPr>
            <p:ph type="title"/>
          </p:nvPr>
        </p:nvSpPr>
        <p:spPr bwMode="auto"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>
              <a:defRPr/>
            </a:pPr>
            <a:r>
              <a:rPr lang="zh-CN"/>
              <a:t>单击此处编辑母版标题样式</a:t>
            </a:r>
            <a:endParaRPr lang="zh-CN"/>
          </a:p>
        </p:txBody>
      </p:sp>
      <p:sp>
        <p:nvSpPr>
          <p:cNvPr id="5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zh-CN"/>
              <a:t>单击此处编辑母版文本样式</a:t>
            </a:r>
            <a:endParaRPr lang="zh-CN"/>
          </a:p>
        </p:txBody>
      </p:sp>
      <p:sp>
        <p:nvSpPr>
          <p:cNvPr id="6" name="日期占位符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30820CF-B880-4189-942D-D702A7CBA730}" type="datetimeFigureOut">
              <a:rPr lang="zh-CN" altLang="en-US"/>
            </a:fld>
            <a:endParaRPr lang="zh-CN"/>
          </a:p>
        </p:txBody>
      </p:sp>
      <p:sp>
        <p:nvSpPr>
          <p:cNvPr id="7" name="页脚占位符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zh-CN"/>
          </a:p>
        </p:txBody>
      </p:sp>
      <p:sp>
        <p:nvSpPr>
          <p:cNvPr id="8" name="灯片编号占位符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C913308-F349-4B6D-A68A-DD1791B4A57B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 showMasterPhAnim="0" userDrawn="1">
  <p:cSld name="两栏内容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zh-CN"/>
              <a:t>单击此处编辑母版标题样式</a:t>
            </a:r>
            <a:endParaRPr lang="zh-CN"/>
          </a:p>
        </p:txBody>
      </p:sp>
      <p:sp>
        <p:nvSpPr>
          <p:cNvPr id="5" name="内容占位符 2"/>
          <p:cNvSpPr>
            <a:spLocks noGrp="1"/>
          </p:cNvSpPr>
          <p:nvPr>
            <p:ph sz="half" idx="1"/>
          </p:nvPr>
        </p:nvSpPr>
        <p:spPr bwMode="auto"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 lang="zh-CN"/>
              <a:t>单击此处编辑母版文本样式</a:t>
            </a:r>
            <a:endParaRPr lang="zh-CN"/>
          </a:p>
          <a:p>
            <a:pPr lvl="1">
              <a:defRPr/>
            </a:pPr>
            <a:r>
              <a:rPr lang="zh-CN"/>
              <a:t>第二级</a:t>
            </a:r>
            <a:endParaRPr lang="zh-CN"/>
          </a:p>
          <a:p>
            <a:pPr lvl="2">
              <a:defRPr/>
            </a:pPr>
            <a:r>
              <a:rPr lang="zh-CN"/>
              <a:t>第三级</a:t>
            </a:r>
            <a:endParaRPr lang="zh-CN"/>
          </a:p>
          <a:p>
            <a:pPr lvl="3">
              <a:defRPr/>
            </a:pPr>
            <a:r>
              <a:rPr lang="zh-CN"/>
              <a:t>第四级</a:t>
            </a:r>
            <a:endParaRPr lang="zh-CN"/>
          </a:p>
          <a:p>
            <a:pPr lvl="4">
              <a:defRPr/>
            </a:pPr>
            <a:r>
              <a:rPr lang="zh-CN"/>
              <a:t>第五级</a:t>
            </a:r>
            <a:endParaRPr lang="zh-CN"/>
          </a:p>
        </p:txBody>
      </p:sp>
      <p:sp>
        <p:nvSpPr>
          <p:cNvPr id="6" name="内容占位符 3"/>
          <p:cNvSpPr>
            <a:spLocks noGrp="1"/>
          </p:cNvSpPr>
          <p:nvPr>
            <p:ph sz="half" idx="2"/>
          </p:nvPr>
        </p:nvSpPr>
        <p:spPr bwMode="auto"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 lang="zh-CN"/>
              <a:t>单击此处编辑母版文本样式</a:t>
            </a:r>
            <a:endParaRPr lang="zh-CN"/>
          </a:p>
          <a:p>
            <a:pPr lvl="1">
              <a:defRPr/>
            </a:pPr>
            <a:r>
              <a:rPr lang="zh-CN"/>
              <a:t>第二级</a:t>
            </a:r>
            <a:endParaRPr lang="zh-CN"/>
          </a:p>
          <a:p>
            <a:pPr lvl="2">
              <a:defRPr/>
            </a:pPr>
            <a:r>
              <a:rPr lang="zh-CN"/>
              <a:t>第三级</a:t>
            </a:r>
            <a:endParaRPr lang="zh-CN"/>
          </a:p>
          <a:p>
            <a:pPr lvl="3">
              <a:defRPr/>
            </a:pPr>
            <a:r>
              <a:rPr lang="zh-CN"/>
              <a:t>第四级</a:t>
            </a:r>
            <a:endParaRPr lang="zh-CN"/>
          </a:p>
          <a:p>
            <a:pPr lvl="4">
              <a:defRPr/>
            </a:pPr>
            <a:r>
              <a:rPr lang="zh-CN"/>
              <a:t>第五级</a:t>
            </a:r>
            <a:endParaRPr lang="zh-CN"/>
          </a:p>
        </p:txBody>
      </p:sp>
      <p:sp>
        <p:nvSpPr>
          <p:cNvPr id="7" name="日期占位符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30820CF-B880-4189-942D-D702A7CBA730}" type="datetimeFigureOut">
              <a:rPr lang="zh-CN" altLang="en-US"/>
            </a:fld>
            <a:endParaRPr lang="zh-CN"/>
          </a:p>
        </p:txBody>
      </p:sp>
      <p:sp>
        <p:nvSpPr>
          <p:cNvPr id="8" name="页脚占位符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zh-CN"/>
          </a:p>
        </p:txBody>
      </p:sp>
      <p:sp>
        <p:nvSpPr>
          <p:cNvPr id="9" name="灯片编号占位符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C913308-F349-4B6D-A68A-DD1791B4A57B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 showMasterPhAnim="0" userDrawn="1">
  <p:cSld name="比较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/>
              <a:t>单击此处编辑母版标题样式</a:t>
            </a:r>
            <a:endParaRPr lang="zh-CN"/>
          </a:p>
        </p:txBody>
      </p:sp>
      <p:sp>
        <p:nvSpPr>
          <p:cNvPr id="5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zh-CN"/>
              <a:t>单击此处编辑母版文本样式</a:t>
            </a:r>
            <a:endParaRPr lang="zh-CN"/>
          </a:p>
        </p:txBody>
      </p:sp>
      <p:sp>
        <p:nvSpPr>
          <p:cNvPr id="6" name="内容占位符 3"/>
          <p:cNvSpPr>
            <a:spLocks noGrp="1"/>
          </p:cNvSpPr>
          <p:nvPr>
            <p:ph sz="half" idx="2"/>
          </p:nvPr>
        </p:nvSpPr>
        <p:spPr bwMode="auto"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 lang="zh-CN"/>
              <a:t>单击此处编辑母版文本样式</a:t>
            </a:r>
            <a:endParaRPr lang="zh-CN"/>
          </a:p>
          <a:p>
            <a:pPr lvl="1">
              <a:defRPr/>
            </a:pPr>
            <a:r>
              <a:rPr lang="zh-CN"/>
              <a:t>第二级</a:t>
            </a:r>
            <a:endParaRPr lang="zh-CN"/>
          </a:p>
          <a:p>
            <a:pPr lvl="2">
              <a:defRPr/>
            </a:pPr>
            <a:r>
              <a:rPr lang="zh-CN"/>
              <a:t>第三级</a:t>
            </a:r>
            <a:endParaRPr lang="zh-CN"/>
          </a:p>
          <a:p>
            <a:pPr lvl="3">
              <a:defRPr/>
            </a:pPr>
            <a:r>
              <a:rPr lang="zh-CN"/>
              <a:t>第四级</a:t>
            </a:r>
            <a:endParaRPr lang="zh-CN"/>
          </a:p>
          <a:p>
            <a:pPr lvl="4">
              <a:defRPr/>
            </a:pPr>
            <a:r>
              <a:rPr lang="zh-CN"/>
              <a:t>第五级</a:t>
            </a:r>
            <a:endParaRPr lang="zh-CN"/>
          </a:p>
        </p:txBody>
      </p:sp>
      <p:sp>
        <p:nvSpPr>
          <p:cNvPr id="7" name="文本占位符 4"/>
          <p:cNvSpPr>
            <a:spLocks noGrp="1"/>
          </p:cNvSpPr>
          <p:nvPr>
            <p:ph type="body" sz="quarter" idx="3"/>
          </p:nvPr>
        </p:nvSpPr>
        <p:spPr bwMode="auto"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zh-CN"/>
              <a:t>单击此处编辑母版文本样式</a:t>
            </a:r>
            <a:endParaRPr lang="zh-CN"/>
          </a:p>
        </p:txBody>
      </p:sp>
      <p:sp>
        <p:nvSpPr>
          <p:cNvPr id="8" name="内容占位符 5"/>
          <p:cNvSpPr>
            <a:spLocks noGrp="1"/>
          </p:cNvSpPr>
          <p:nvPr>
            <p:ph sz="quarter" idx="4"/>
          </p:nvPr>
        </p:nvSpPr>
        <p:spPr bwMode="auto"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 lang="zh-CN"/>
              <a:t>单击此处编辑母版文本样式</a:t>
            </a:r>
            <a:endParaRPr lang="zh-CN"/>
          </a:p>
          <a:p>
            <a:pPr lvl="1">
              <a:defRPr/>
            </a:pPr>
            <a:r>
              <a:rPr lang="zh-CN"/>
              <a:t>第二级</a:t>
            </a:r>
            <a:endParaRPr lang="zh-CN"/>
          </a:p>
          <a:p>
            <a:pPr lvl="2">
              <a:defRPr/>
            </a:pPr>
            <a:r>
              <a:rPr lang="zh-CN"/>
              <a:t>第三级</a:t>
            </a:r>
            <a:endParaRPr lang="zh-CN"/>
          </a:p>
          <a:p>
            <a:pPr lvl="3">
              <a:defRPr/>
            </a:pPr>
            <a:r>
              <a:rPr lang="zh-CN"/>
              <a:t>第四级</a:t>
            </a:r>
            <a:endParaRPr lang="zh-CN"/>
          </a:p>
          <a:p>
            <a:pPr lvl="4">
              <a:defRPr/>
            </a:pPr>
            <a:r>
              <a:rPr lang="zh-CN"/>
              <a:t>第五级</a:t>
            </a:r>
            <a:endParaRPr lang="zh-CN"/>
          </a:p>
        </p:txBody>
      </p:sp>
      <p:sp>
        <p:nvSpPr>
          <p:cNvPr id="9" name="日期占位符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30820CF-B880-4189-942D-D702A7CBA730}" type="datetimeFigureOut">
              <a:rPr lang="zh-CN" altLang="en-US"/>
            </a:fld>
            <a:endParaRPr lang="zh-CN"/>
          </a:p>
        </p:txBody>
      </p:sp>
      <p:sp>
        <p:nvSpPr>
          <p:cNvPr id="10" name="页脚占位符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zh-CN"/>
          </a:p>
        </p:txBody>
      </p:sp>
      <p:sp>
        <p:nvSpPr>
          <p:cNvPr id="11" name="灯片编号占位符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C913308-F349-4B6D-A68A-DD1791B4A57B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showMasterPhAnim="0" userDrawn="1">
  <p:cSld name="仅标题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zh-CN"/>
              <a:t>单击此处编辑母版标题样式</a:t>
            </a:r>
            <a:endParaRPr lang="zh-CN"/>
          </a:p>
        </p:txBody>
      </p:sp>
      <p:sp>
        <p:nvSpPr>
          <p:cNvPr id="5" name="日期占位符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30820CF-B880-4189-942D-D702A7CBA730}" type="datetimeFigureOut">
              <a:rPr lang="zh-CN" altLang="en-US"/>
            </a:fld>
            <a:endParaRPr lang="zh-CN"/>
          </a:p>
        </p:txBody>
      </p:sp>
      <p:sp>
        <p:nvSpPr>
          <p:cNvPr id="6" name="页脚占位符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zh-CN"/>
          </a:p>
        </p:txBody>
      </p:sp>
      <p:sp>
        <p:nvSpPr>
          <p:cNvPr id="7" name="灯片编号占位符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C913308-F349-4B6D-A68A-DD1791B4A57B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PhAnim="0" userDrawn="1">
  <p:cSld name="空白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日期占位符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30820CF-B880-4189-942D-D702A7CBA730}" type="datetimeFigureOut">
              <a:rPr lang="zh-CN" altLang="en-US"/>
            </a:fld>
            <a:endParaRPr lang="zh-CN"/>
          </a:p>
        </p:txBody>
      </p:sp>
      <p:sp>
        <p:nvSpPr>
          <p:cNvPr id="5" name="页脚占位符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zh-CN"/>
          </a:p>
        </p:txBody>
      </p:sp>
      <p:sp>
        <p:nvSpPr>
          <p:cNvPr id="6" name="灯片编号占位符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C913308-F349-4B6D-A68A-DD1791B4A57B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PhAnim="0" userDrawn="1">
  <p:cSld name="内容与标题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>
            <a:spLocks noGrp="1"/>
          </p:cNvSpPr>
          <p:nvPr>
            <p:ph type="title"/>
          </p:nvPr>
        </p:nvSpPr>
        <p:spPr bwMode="auto"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pPr>
              <a:defRPr/>
            </a:pPr>
            <a:r>
              <a:rPr lang="zh-CN"/>
              <a:t>单击此处编辑母版标题样式</a:t>
            </a:r>
            <a:endParaRPr lang="zh-CN"/>
          </a:p>
        </p:txBody>
      </p:sp>
      <p:sp>
        <p:nvSpPr>
          <p:cNvPr id="5" name="内容占位符 2"/>
          <p:cNvSpPr>
            <a:spLocks noGrp="1"/>
          </p:cNvSpPr>
          <p:nvPr>
            <p:ph idx="1"/>
          </p:nvPr>
        </p:nvSpPr>
        <p:spPr bwMode="auto"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zh-CN"/>
              <a:t>单击此处编辑母版文本样式</a:t>
            </a:r>
            <a:endParaRPr lang="zh-CN"/>
          </a:p>
          <a:p>
            <a:pPr lvl="1">
              <a:defRPr/>
            </a:pPr>
            <a:r>
              <a:rPr lang="zh-CN"/>
              <a:t>第二级</a:t>
            </a:r>
            <a:endParaRPr lang="zh-CN"/>
          </a:p>
          <a:p>
            <a:pPr lvl="2">
              <a:defRPr/>
            </a:pPr>
            <a:r>
              <a:rPr lang="zh-CN"/>
              <a:t>第三级</a:t>
            </a:r>
            <a:endParaRPr lang="zh-CN"/>
          </a:p>
          <a:p>
            <a:pPr lvl="3">
              <a:defRPr/>
            </a:pPr>
            <a:r>
              <a:rPr lang="zh-CN"/>
              <a:t>第四级</a:t>
            </a:r>
            <a:endParaRPr lang="zh-CN"/>
          </a:p>
          <a:p>
            <a:pPr lvl="4">
              <a:defRPr/>
            </a:pPr>
            <a:r>
              <a:rPr lang="zh-CN"/>
              <a:t>第五级</a:t>
            </a:r>
            <a:endParaRPr lang="zh-CN"/>
          </a:p>
        </p:txBody>
      </p:sp>
      <p:sp>
        <p:nvSpPr>
          <p:cNvPr id="6" name="文本占位符 3"/>
          <p:cNvSpPr>
            <a:spLocks noGrp="1"/>
          </p:cNvSpPr>
          <p:nvPr>
            <p:ph type="body" sz="half" idx="2"/>
          </p:nvPr>
        </p:nvSpPr>
        <p:spPr bwMode="auto"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zh-CN"/>
              <a:t>单击此处编辑母版文本样式</a:t>
            </a:r>
            <a:endParaRPr lang="zh-CN"/>
          </a:p>
        </p:txBody>
      </p:sp>
      <p:sp>
        <p:nvSpPr>
          <p:cNvPr id="7" name="日期占位符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30820CF-B880-4189-942D-D702A7CBA730}" type="datetimeFigureOut">
              <a:rPr lang="zh-CN" altLang="en-US"/>
            </a:fld>
            <a:endParaRPr lang="zh-CN"/>
          </a:p>
        </p:txBody>
      </p:sp>
      <p:sp>
        <p:nvSpPr>
          <p:cNvPr id="8" name="页脚占位符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zh-CN"/>
          </a:p>
        </p:txBody>
      </p:sp>
      <p:sp>
        <p:nvSpPr>
          <p:cNvPr id="9" name="灯片编号占位符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C913308-F349-4B6D-A68A-DD1791B4A57B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PhAnim="0" userDrawn="1">
  <p:cSld name="图片与标题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>
            <a:spLocks noGrp="1"/>
          </p:cNvSpPr>
          <p:nvPr>
            <p:ph type="title"/>
          </p:nvPr>
        </p:nvSpPr>
        <p:spPr bwMode="auto"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pPr>
              <a:defRPr/>
            </a:pPr>
            <a:r>
              <a:rPr lang="zh-CN"/>
              <a:t>单击此处编辑母版标题样式</a:t>
            </a:r>
            <a:endParaRPr lang="zh-CN"/>
          </a:p>
        </p:txBody>
      </p:sp>
      <p:sp>
        <p:nvSpPr>
          <p:cNvPr id="5" name="图片占位符 2"/>
          <p:cNvSpPr>
            <a:spLocks noGrp="1"/>
          </p:cNvSpPr>
          <p:nvPr>
            <p:ph type="pic" idx="1"/>
          </p:nvPr>
        </p:nvSpPr>
        <p:spPr bwMode="auto"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zh-CN"/>
          </a:p>
        </p:txBody>
      </p:sp>
      <p:sp>
        <p:nvSpPr>
          <p:cNvPr id="6" name="文本占位符 3"/>
          <p:cNvSpPr>
            <a:spLocks noGrp="1"/>
          </p:cNvSpPr>
          <p:nvPr>
            <p:ph type="body" sz="half" idx="2"/>
          </p:nvPr>
        </p:nvSpPr>
        <p:spPr bwMode="auto"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zh-CN"/>
              <a:t>单击此处编辑母版文本样式</a:t>
            </a:r>
            <a:endParaRPr lang="zh-CN"/>
          </a:p>
        </p:txBody>
      </p:sp>
      <p:sp>
        <p:nvSpPr>
          <p:cNvPr id="7" name="日期占位符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30820CF-B880-4189-942D-D702A7CBA730}" type="datetimeFigureOut">
              <a:rPr lang="zh-CN" altLang="en-US"/>
            </a:fld>
            <a:endParaRPr lang="zh-CN"/>
          </a:p>
        </p:txBody>
      </p:sp>
      <p:sp>
        <p:nvSpPr>
          <p:cNvPr id="8" name="页脚占位符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zh-CN"/>
          </a:p>
        </p:txBody>
      </p:sp>
      <p:sp>
        <p:nvSpPr>
          <p:cNvPr id="9" name="灯片编号占位符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C913308-F349-4B6D-A68A-DD1791B4A57B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 showMasterPhAnim="0" userDrawn="1">
  <p:cSld name="标题和竖排文字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zh-CN"/>
              <a:t>单击此处编辑母版标题样式</a:t>
            </a:r>
            <a:endParaRPr lang="zh-CN"/>
          </a:p>
        </p:txBody>
      </p:sp>
      <p:sp>
        <p:nvSpPr>
          <p:cNvPr id="5" name="竖排文字占位符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zh-CN"/>
              <a:t>单击此处编辑母版文本样式</a:t>
            </a:r>
            <a:endParaRPr lang="zh-CN"/>
          </a:p>
          <a:p>
            <a:pPr lvl="1">
              <a:defRPr/>
            </a:pPr>
            <a:r>
              <a:rPr lang="zh-CN"/>
              <a:t>第二级</a:t>
            </a:r>
            <a:endParaRPr lang="zh-CN"/>
          </a:p>
          <a:p>
            <a:pPr lvl="2">
              <a:defRPr/>
            </a:pPr>
            <a:r>
              <a:rPr lang="zh-CN"/>
              <a:t>第三级</a:t>
            </a:r>
            <a:endParaRPr lang="zh-CN"/>
          </a:p>
          <a:p>
            <a:pPr lvl="3">
              <a:defRPr/>
            </a:pPr>
            <a:r>
              <a:rPr lang="zh-CN"/>
              <a:t>第四级</a:t>
            </a:r>
            <a:endParaRPr lang="zh-CN"/>
          </a:p>
          <a:p>
            <a:pPr lvl="4">
              <a:defRPr/>
            </a:pPr>
            <a:r>
              <a:rPr lang="zh-CN"/>
              <a:t>第五级</a:t>
            </a:r>
            <a:endParaRPr lang="zh-CN"/>
          </a:p>
        </p:txBody>
      </p:sp>
      <p:sp>
        <p:nvSpPr>
          <p:cNvPr id="6" name="日期占位符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30820CF-B880-4189-942D-D702A7CBA730}" type="datetimeFigureOut">
              <a:rPr lang="zh-CN" altLang="en-US"/>
            </a:fld>
            <a:endParaRPr lang="zh-CN"/>
          </a:p>
        </p:txBody>
      </p:sp>
      <p:sp>
        <p:nvSpPr>
          <p:cNvPr id="7" name="页脚占位符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zh-CN"/>
          </a:p>
        </p:txBody>
      </p:sp>
      <p:sp>
        <p:nvSpPr>
          <p:cNvPr id="8" name="灯片编号占位符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C913308-F349-4B6D-A68A-DD1791B4A57B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 showMasterPhAnim="0" userDrawn="1">
  <p:cSld name="垂直排列标题与文本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竖排标题 1"/>
          <p:cNvSpPr>
            <a:spLocks noGrp="1"/>
          </p:cNvSpPr>
          <p:nvPr>
            <p:ph type="title" orient="vert"/>
          </p:nvPr>
        </p:nvSpPr>
        <p:spPr bwMode="auto">
          <a:xfrm>
            <a:off x="6629400" y="274638"/>
            <a:ext cx="2057400" cy="5851525"/>
          </a:xfrm>
        </p:spPr>
        <p:txBody>
          <a:bodyPr vert="eaVert"/>
          <a:lstStyle/>
          <a:p>
            <a:pPr>
              <a:defRPr/>
            </a:pPr>
            <a:r>
              <a:rPr lang="zh-CN"/>
              <a:t>单击此处编辑母版标题样式</a:t>
            </a:r>
            <a:endParaRPr lang="zh-CN"/>
          </a:p>
        </p:txBody>
      </p:sp>
      <p:sp>
        <p:nvSpPr>
          <p:cNvPr id="5" name="竖排文字占位符 2"/>
          <p:cNvSpPr>
            <a:spLocks noGrp="1"/>
          </p:cNvSpPr>
          <p:nvPr>
            <p:ph type="body" orient="vert" idx="1"/>
          </p:nvPr>
        </p:nvSpPr>
        <p:spPr bwMode="auto">
          <a:xfrm>
            <a:off x="457200" y="274638"/>
            <a:ext cx="6019800" cy="5851525"/>
          </a:xfrm>
        </p:spPr>
        <p:txBody>
          <a:bodyPr vert="eaVert"/>
          <a:lstStyle/>
          <a:p>
            <a:pPr lvl="0">
              <a:defRPr/>
            </a:pPr>
            <a:r>
              <a:rPr lang="zh-CN"/>
              <a:t>单击此处编辑母版文本样式</a:t>
            </a:r>
            <a:endParaRPr lang="zh-CN"/>
          </a:p>
          <a:p>
            <a:pPr lvl="1">
              <a:defRPr/>
            </a:pPr>
            <a:r>
              <a:rPr lang="zh-CN"/>
              <a:t>第二级</a:t>
            </a:r>
            <a:endParaRPr lang="zh-CN"/>
          </a:p>
          <a:p>
            <a:pPr lvl="2">
              <a:defRPr/>
            </a:pPr>
            <a:r>
              <a:rPr lang="zh-CN"/>
              <a:t>第三级</a:t>
            </a:r>
            <a:endParaRPr lang="zh-CN"/>
          </a:p>
          <a:p>
            <a:pPr lvl="3">
              <a:defRPr/>
            </a:pPr>
            <a:r>
              <a:rPr lang="zh-CN"/>
              <a:t>第四级</a:t>
            </a:r>
            <a:endParaRPr lang="zh-CN"/>
          </a:p>
          <a:p>
            <a:pPr lvl="4">
              <a:defRPr/>
            </a:pPr>
            <a:r>
              <a:rPr lang="zh-CN"/>
              <a:t>第五级</a:t>
            </a:r>
            <a:endParaRPr lang="zh-CN"/>
          </a:p>
        </p:txBody>
      </p:sp>
      <p:sp>
        <p:nvSpPr>
          <p:cNvPr id="6" name="日期占位符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30820CF-B880-4189-942D-D702A7CBA730}" type="datetimeFigureOut">
              <a:rPr lang="zh-CN" altLang="en-US"/>
            </a:fld>
            <a:endParaRPr lang="zh-CN"/>
          </a:p>
        </p:txBody>
      </p:sp>
      <p:sp>
        <p:nvSpPr>
          <p:cNvPr id="7" name="页脚占位符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zh-CN"/>
          </a:p>
        </p:txBody>
      </p:sp>
      <p:sp>
        <p:nvSpPr>
          <p:cNvPr id="8" name="灯片编号占位符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C913308-F349-4B6D-A68A-DD1791B4A57B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PhAnim="0" userDrawn="1">
  <p:cSld name="标题幻灯片">
    <p:bg>
      <p:bgPr>
        <a:blipFill>
          <a:blip r:embed="rId2">
            <a:lum/>
          </a:blip>
          <a:srcRect l="12686" r="1268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>
            <a:spLocks noGrp="1"/>
          </p:cNvSpPr>
          <p:nvPr>
            <p:ph type="ctrTitle" hasCustomPrompt="1"/>
          </p:nvPr>
        </p:nvSpPr>
        <p:spPr bwMode="auto">
          <a:xfrm>
            <a:off x="2068286" y="2714174"/>
            <a:ext cx="5007429" cy="940930"/>
          </a:xfrm>
        </p:spPr>
        <p:txBody>
          <a:bodyPr anchor="b">
            <a:normAutofit/>
          </a:bodyPr>
          <a:lstStyle>
            <a:lvl1pPr algn="ctr">
              <a:defRPr sz="4050">
                <a:solidFill>
                  <a:srgbClr val="578B18"/>
                </a:solidFill>
              </a:defRPr>
            </a:lvl1pPr>
          </a:lstStyle>
          <a:p>
            <a:pPr>
              <a:defRPr/>
            </a:pPr>
            <a:r>
              <a:rPr lang="zh-CN"/>
              <a:t>编辑标题</a:t>
            </a:r>
            <a:endParaRPr lang="zh-CN"/>
          </a:p>
        </p:txBody>
      </p:sp>
      <p:sp>
        <p:nvSpPr>
          <p:cNvPr id="5" name="副标题 2"/>
          <p:cNvSpPr>
            <a:spLocks noGrp="1"/>
          </p:cNvSpPr>
          <p:nvPr>
            <p:ph type="subTitle" idx="1"/>
          </p:nvPr>
        </p:nvSpPr>
        <p:spPr bwMode="auto">
          <a:xfrm>
            <a:off x="2068286" y="3674609"/>
            <a:ext cx="5007429" cy="766761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>
              <a:defRPr/>
            </a:pPr>
            <a:r>
              <a:rPr lang="zh-CN"/>
              <a:t>单击此处编辑母版副标题样式</a:t>
            </a:r>
            <a:endParaRPr lang="zh-CN"/>
          </a:p>
        </p:txBody>
      </p:sp>
      <p:sp>
        <p:nvSpPr>
          <p:cNvPr id="6" name="日期占位符 3"/>
          <p:cNvSpPr>
            <a:spLocks noGrp="1"/>
          </p:cNvSpPr>
          <p:nvPr>
            <p:ph type="dt" sz="half" idx="10"/>
          </p:nvPr>
        </p:nvSpPr>
        <p:spPr bwMode="auto"/>
        <p:txBody>
          <a:bodyPr>
            <a:normAutofit/>
          </a:bodyPr>
          <a:lstStyle>
            <a:lvl1pPr>
              <a:defRPr sz="1200"/>
            </a:lvl1pPr>
          </a:lstStyle>
          <a:p>
            <a:pPr>
              <a:defRPr/>
            </a:pPr>
            <a:fld id="{82F288E0-7875-42C4-84C8-98DBBD3BF4D2}" type="datetimeFigureOut">
              <a:rPr lang="zh-CN" altLang="en-US"/>
            </a:fld>
            <a:endParaRPr lang="zh-CN"/>
          </a:p>
        </p:txBody>
      </p:sp>
      <p:sp>
        <p:nvSpPr>
          <p:cNvPr id="7" name="页脚占位符 4"/>
          <p:cNvSpPr>
            <a:spLocks noGrp="1"/>
          </p:cNvSpPr>
          <p:nvPr>
            <p:ph type="ftr" sz="quarter" idx="11"/>
          </p:nvPr>
        </p:nvSpPr>
        <p:spPr bwMode="auto"/>
        <p:txBody>
          <a:bodyPr>
            <a:normAutofit/>
          </a:bodyPr>
          <a:lstStyle>
            <a:lvl1pPr>
              <a:defRPr sz="1200"/>
            </a:lvl1pPr>
          </a:lstStyle>
          <a:p>
            <a:pPr>
              <a:defRPr/>
            </a:pPr>
            <a:endParaRPr lang="zh-CN"/>
          </a:p>
        </p:txBody>
      </p:sp>
      <p:sp>
        <p:nvSpPr>
          <p:cNvPr id="8" name="灯片编号占位符 5"/>
          <p:cNvSpPr>
            <a:spLocks noGrp="1"/>
          </p:cNvSpPr>
          <p:nvPr>
            <p:ph type="sldNum" sz="quarter" idx="12"/>
          </p:nvPr>
        </p:nvSpPr>
        <p:spPr bwMode="auto"/>
        <p:txBody>
          <a:bodyPr>
            <a:normAutofit/>
          </a:bodyPr>
          <a:lstStyle>
            <a:lvl1pPr>
              <a:defRPr sz="1200"/>
            </a:lvl1pPr>
          </a:lstStyle>
          <a:p>
            <a:pPr>
              <a:defRPr/>
            </a:pPr>
            <a:fld id="{7D9BB5D0-35E4-459D-AEF3-FE4D7C45CC19}" type="slidenum">
              <a:rPr lang="zh-CN"/>
            </a:fld>
            <a:endParaRPr lang="zh-CN"/>
          </a:p>
        </p:txBody>
      </p:sp>
      <p:pic>
        <p:nvPicPr>
          <p:cNvPr id="9" name="图片 10"/>
          <p:cNvPicPr>
            <a:picLocks noChangeAspect="1"/>
          </p:cNvPicPr>
          <p:nvPr/>
        </p:nvPicPr>
        <p:blipFill>
          <a:blip r:embed="rId3"/>
          <a:srcRect l="14558" t="41307" r="40846" b="11090"/>
          <a:stretch>
            <a:fillRect/>
          </a:stretch>
        </p:blipFill>
        <p:spPr bwMode="auto">
          <a:xfrm>
            <a:off x="3707130" y="1514024"/>
            <a:ext cx="1729740" cy="120015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PhAnim="0" userDrawn="1">
  <p:cSld name="标题和内容">
    <p:bg>
      <p:bgPr>
        <a:blipFill>
          <a:blip r:embed="rId2">
            <a:lum/>
          </a:blip>
          <a:srcRect l="12686" r="1268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图片 10"/>
          <p:cNvPicPr>
            <a:picLocks noChangeAspect="1"/>
          </p:cNvPicPr>
          <p:nvPr/>
        </p:nvPicPr>
        <p:blipFill>
          <a:blip r:embed="rId3"/>
          <a:srcRect l="14558" t="41307" r="40846" b="11090"/>
          <a:stretch>
            <a:fillRect/>
          </a:stretch>
        </p:blipFill>
        <p:spPr bwMode="auto">
          <a:xfrm>
            <a:off x="235585" y="4862830"/>
            <a:ext cx="2811145" cy="1950720"/>
          </a:xfrm>
          <a:prstGeom prst="rect">
            <a:avLst/>
          </a:prstGeom>
        </p:spPr>
      </p:pic>
      <p:sp>
        <p:nvSpPr>
          <p:cNvPr id="5" name="标题 1"/>
          <p:cNvSpPr>
            <a:spLocks noGrp="1"/>
          </p:cNvSpPr>
          <p:nvPr>
            <p:ph type="title"/>
          </p:nvPr>
        </p:nvSpPr>
        <p:spPr bwMode="auto"/>
        <p:txBody>
          <a:bodyPr>
            <a:normAutofit/>
          </a:bodyPr>
          <a:lstStyle/>
          <a:p>
            <a:pPr>
              <a:defRPr/>
            </a:pPr>
            <a:r>
              <a:rPr lang="zh-CN"/>
              <a:t>单击此处编辑母版标题样式</a:t>
            </a:r>
            <a:endParaRPr lang="zh-CN"/>
          </a:p>
        </p:txBody>
      </p:sp>
      <p:sp>
        <p:nvSpPr>
          <p:cNvPr id="6" name="内容占位符 2"/>
          <p:cNvSpPr>
            <a:spLocks noGrp="1"/>
          </p:cNvSpPr>
          <p:nvPr>
            <p:ph idx="1"/>
          </p:nvPr>
        </p:nvSpPr>
        <p:spPr bwMode="auto"/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zh-CN"/>
              <a:t>单击此处编辑母版文本样式</a:t>
            </a:r>
            <a:endParaRPr lang="zh-CN"/>
          </a:p>
          <a:p>
            <a:pPr lvl="1">
              <a:defRPr/>
            </a:pPr>
            <a:r>
              <a:rPr lang="zh-CN"/>
              <a:t>第二级</a:t>
            </a:r>
            <a:endParaRPr lang="zh-CN"/>
          </a:p>
          <a:p>
            <a:pPr lvl="2">
              <a:defRPr/>
            </a:pPr>
            <a:r>
              <a:rPr lang="zh-CN"/>
              <a:t>第三级</a:t>
            </a:r>
            <a:endParaRPr lang="zh-CN"/>
          </a:p>
          <a:p>
            <a:pPr lvl="3">
              <a:defRPr/>
            </a:pPr>
            <a:r>
              <a:rPr lang="zh-CN"/>
              <a:t>第四级</a:t>
            </a:r>
            <a:endParaRPr lang="zh-CN"/>
          </a:p>
          <a:p>
            <a:pPr lvl="4">
              <a:defRPr/>
            </a:pPr>
            <a:r>
              <a:rPr lang="zh-CN"/>
              <a:t>第五级</a:t>
            </a:r>
            <a:endParaRPr lang="zh-CN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 bwMode="auto"/>
        <p:txBody>
          <a:bodyPr>
            <a:normAutofit/>
          </a:bodyPr>
          <a:lstStyle>
            <a:lvl1pPr>
              <a:defRPr sz="1200"/>
            </a:lvl1pPr>
          </a:lstStyle>
          <a:p>
            <a:pPr>
              <a:defRPr/>
            </a:pPr>
            <a:fld id="{C2061DBB-08A7-4503-9750-00B00168923B}" type="datetimeFigureOut">
              <a:rPr lang="zh-CN" altLang="en-US"/>
            </a:fld>
            <a:endParaRPr lang="zh-CN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 bwMode="auto"/>
        <p:txBody>
          <a:bodyPr>
            <a:normAutofit/>
          </a:bodyPr>
          <a:lstStyle>
            <a:lvl1pPr>
              <a:defRPr sz="1200"/>
            </a:lvl1pPr>
          </a:lstStyle>
          <a:p>
            <a:pPr>
              <a:defRPr/>
            </a:pPr>
            <a:endParaRPr lang="zh-CN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 bwMode="auto"/>
        <p:txBody>
          <a:bodyPr>
            <a:normAutofit/>
          </a:bodyPr>
          <a:lstStyle>
            <a:lvl1pPr>
              <a:defRPr sz="1200"/>
            </a:lvl1pPr>
          </a:lstStyle>
          <a:p>
            <a:pPr>
              <a:defRPr/>
            </a:pPr>
            <a:fld id="{1026A298-7DD5-4EA5-AAE7-190085570BF9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PhAnim="0" userDrawn="1">
  <p:cSld name="节标题">
    <p:bg>
      <p:bgPr>
        <a:blipFill>
          <a:blip r:embed="rId2">
            <a:lum/>
          </a:blip>
          <a:srcRect l="12686" r="1268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7279481" y="3279776"/>
            <a:ext cx="1578769" cy="3076574"/>
          </a:xfrm>
          <a:prstGeom prst="rect">
            <a:avLst/>
          </a:prstGeom>
        </p:spPr>
      </p:pic>
      <p:sp>
        <p:nvSpPr>
          <p:cNvPr id="5" name="标题 1"/>
          <p:cNvSpPr>
            <a:spLocks noGrp="1"/>
          </p:cNvSpPr>
          <p:nvPr>
            <p:ph type="title" hasCustomPrompt="1"/>
          </p:nvPr>
        </p:nvSpPr>
        <p:spPr bwMode="auto">
          <a:xfrm>
            <a:off x="3214690" y="2078990"/>
            <a:ext cx="3840002" cy="1074444"/>
          </a:xfrm>
        </p:spPr>
        <p:txBody>
          <a:bodyPr anchor="b">
            <a:normAutofit/>
          </a:bodyPr>
          <a:lstStyle>
            <a:lvl1pPr>
              <a:defRPr sz="3600">
                <a:solidFill>
                  <a:srgbClr val="578B18"/>
                </a:solidFill>
              </a:defRPr>
            </a:lvl1pPr>
          </a:lstStyle>
          <a:p>
            <a:pPr>
              <a:defRPr/>
            </a:pPr>
            <a:r>
              <a:rPr lang="zh-CN"/>
              <a:t>编辑标题</a:t>
            </a:r>
            <a:endParaRPr lang="zh-CN"/>
          </a:p>
        </p:txBody>
      </p:sp>
      <p:sp>
        <p:nvSpPr>
          <p:cNvPr id="6" name="文本占位符 2"/>
          <p:cNvSpPr>
            <a:spLocks noGrp="1"/>
          </p:cNvSpPr>
          <p:nvPr>
            <p:ph type="body" idx="1" hasCustomPrompt="1"/>
          </p:nvPr>
        </p:nvSpPr>
        <p:spPr bwMode="auto">
          <a:xfrm>
            <a:off x="3214690" y="3180423"/>
            <a:ext cx="4064792" cy="115451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rgbClr val="578B18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zh-CN"/>
              <a:t>编辑文本</a:t>
            </a:r>
            <a:endParaRPr lang="zh-CN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 bwMode="auto"/>
        <p:txBody>
          <a:bodyPr>
            <a:normAutofit/>
          </a:bodyPr>
          <a:lstStyle>
            <a:lvl1pPr>
              <a:defRPr sz="1200"/>
            </a:lvl1pPr>
          </a:lstStyle>
          <a:p>
            <a:pPr>
              <a:defRPr/>
            </a:pPr>
            <a:fld id="{82F288E0-7875-42C4-84C8-98DBBD3BF4D2}" type="datetimeFigureOut">
              <a:rPr lang="zh-CN" altLang="en-US"/>
            </a:fld>
            <a:endParaRPr lang="zh-CN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 bwMode="auto"/>
        <p:txBody>
          <a:bodyPr>
            <a:normAutofit/>
          </a:bodyPr>
          <a:lstStyle>
            <a:lvl1pPr>
              <a:defRPr sz="1200"/>
            </a:lvl1pPr>
          </a:lstStyle>
          <a:p>
            <a:pPr>
              <a:defRPr/>
            </a:pPr>
            <a:endParaRPr lang="zh-CN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 bwMode="auto"/>
        <p:txBody>
          <a:bodyPr>
            <a:normAutofit/>
          </a:bodyPr>
          <a:lstStyle>
            <a:lvl1pPr>
              <a:defRPr sz="1200"/>
            </a:lvl1pPr>
          </a:lstStyle>
          <a:p>
            <a:pPr>
              <a:defRPr/>
            </a:pPr>
            <a:fld id="{7D9BB5D0-35E4-459D-AEF3-FE4D7C45CC19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 showMasterPhAnim="0" userDrawn="1">
  <p:cSld name="两栏内容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>
            <a:spLocks noGrp="1"/>
          </p:cNvSpPr>
          <p:nvPr>
            <p:ph type="title"/>
          </p:nvPr>
        </p:nvSpPr>
        <p:spPr bwMode="auto"/>
        <p:txBody>
          <a:bodyPr>
            <a:normAutofit/>
          </a:bodyPr>
          <a:lstStyle/>
          <a:p>
            <a:pPr>
              <a:defRPr/>
            </a:pPr>
            <a:r>
              <a:rPr lang="zh-CN"/>
              <a:t>单击此处编辑母版标题样式</a:t>
            </a:r>
            <a:endParaRPr lang="zh-CN"/>
          </a:p>
        </p:txBody>
      </p:sp>
      <p:sp>
        <p:nvSpPr>
          <p:cNvPr id="5" name="内容占位符 2"/>
          <p:cNvSpPr>
            <a:spLocks noGrp="1"/>
          </p:cNvSpPr>
          <p:nvPr>
            <p:ph sz="half" idx="1"/>
          </p:nvPr>
        </p:nvSpPr>
        <p:spPr bwMode="auto">
          <a:xfrm>
            <a:off x="628650" y="1825625"/>
            <a:ext cx="3886200" cy="4351338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zh-CN"/>
              <a:t>单击此处编辑母版文本样式</a:t>
            </a:r>
            <a:endParaRPr lang="zh-CN"/>
          </a:p>
          <a:p>
            <a:pPr lvl="1">
              <a:defRPr/>
            </a:pPr>
            <a:r>
              <a:rPr lang="zh-CN"/>
              <a:t>第二级</a:t>
            </a:r>
            <a:endParaRPr lang="zh-CN"/>
          </a:p>
          <a:p>
            <a:pPr lvl="2">
              <a:defRPr/>
            </a:pPr>
            <a:r>
              <a:rPr lang="zh-CN"/>
              <a:t>第三级</a:t>
            </a:r>
            <a:endParaRPr lang="zh-CN"/>
          </a:p>
          <a:p>
            <a:pPr lvl="3">
              <a:defRPr/>
            </a:pPr>
            <a:r>
              <a:rPr lang="zh-CN"/>
              <a:t>第四级</a:t>
            </a:r>
            <a:endParaRPr lang="zh-CN"/>
          </a:p>
          <a:p>
            <a:pPr lvl="4">
              <a:defRPr/>
            </a:pPr>
            <a:r>
              <a:rPr lang="zh-CN"/>
              <a:t>第五级</a:t>
            </a:r>
            <a:endParaRPr lang="zh-CN"/>
          </a:p>
        </p:txBody>
      </p:sp>
      <p:sp>
        <p:nvSpPr>
          <p:cNvPr id="6" name="内容占位符 3"/>
          <p:cNvSpPr>
            <a:spLocks noGrp="1"/>
          </p:cNvSpPr>
          <p:nvPr>
            <p:ph sz="half" idx="2"/>
          </p:nvPr>
        </p:nvSpPr>
        <p:spPr bwMode="auto">
          <a:xfrm>
            <a:off x="4629150" y="1825625"/>
            <a:ext cx="3886200" cy="4351338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zh-CN"/>
              <a:t>单击此处编辑母版文本样式</a:t>
            </a:r>
            <a:endParaRPr lang="zh-CN"/>
          </a:p>
          <a:p>
            <a:pPr lvl="1">
              <a:defRPr/>
            </a:pPr>
            <a:r>
              <a:rPr lang="zh-CN"/>
              <a:t>第二级</a:t>
            </a:r>
            <a:endParaRPr lang="zh-CN"/>
          </a:p>
          <a:p>
            <a:pPr lvl="2">
              <a:defRPr/>
            </a:pPr>
            <a:r>
              <a:rPr lang="zh-CN"/>
              <a:t>第三级</a:t>
            </a:r>
            <a:endParaRPr lang="zh-CN"/>
          </a:p>
          <a:p>
            <a:pPr lvl="3">
              <a:defRPr/>
            </a:pPr>
            <a:r>
              <a:rPr lang="zh-CN"/>
              <a:t>第四级</a:t>
            </a:r>
            <a:endParaRPr lang="zh-CN"/>
          </a:p>
          <a:p>
            <a:pPr lvl="4">
              <a:defRPr/>
            </a:pPr>
            <a:r>
              <a:rPr lang="zh-CN"/>
              <a:t>第五级</a:t>
            </a:r>
            <a:endParaRPr lang="zh-CN"/>
          </a:p>
        </p:txBody>
      </p:sp>
      <p:sp>
        <p:nvSpPr>
          <p:cNvPr id="7" name="日期占位符 4"/>
          <p:cNvSpPr>
            <a:spLocks noGrp="1"/>
          </p:cNvSpPr>
          <p:nvPr>
            <p:ph type="dt" sz="half" idx="10"/>
          </p:nvPr>
        </p:nvSpPr>
        <p:spPr bwMode="auto"/>
        <p:txBody>
          <a:bodyPr>
            <a:normAutofit/>
          </a:bodyPr>
          <a:lstStyle>
            <a:lvl1pPr>
              <a:defRPr sz="1200"/>
            </a:lvl1pPr>
          </a:lstStyle>
          <a:p>
            <a:pPr>
              <a:defRPr/>
            </a:pPr>
            <a:fld id="{82F288E0-7875-42C4-84C8-98DBBD3BF4D2}" type="datetimeFigureOut">
              <a:rPr lang="zh-CN" altLang="en-US"/>
            </a:fld>
            <a:endParaRPr lang="zh-CN"/>
          </a:p>
        </p:txBody>
      </p:sp>
      <p:sp>
        <p:nvSpPr>
          <p:cNvPr id="8" name="页脚占位符 5"/>
          <p:cNvSpPr>
            <a:spLocks noGrp="1"/>
          </p:cNvSpPr>
          <p:nvPr>
            <p:ph type="ftr" sz="quarter" idx="11"/>
          </p:nvPr>
        </p:nvSpPr>
        <p:spPr bwMode="auto"/>
        <p:txBody>
          <a:bodyPr>
            <a:normAutofit/>
          </a:bodyPr>
          <a:lstStyle>
            <a:lvl1pPr>
              <a:defRPr sz="1200"/>
            </a:lvl1pPr>
          </a:lstStyle>
          <a:p>
            <a:pPr>
              <a:defRPr/>
            </a:pPr>
            <a:endParaRPr lang="zh-CN"/>
          </a:p>
        </p:txBody>
      </p:sp>
      <p:sp>
        <p:nvSpPr>
          <p:cNvPr id="9" name="灯片编号占位符 6"/>
          <p:cNvSpPr>
            <a:spLocks noGrp="1"/>
          </p:cNvSpPr>
          <p:nvPr>
            <p:ph type="sldNum" sz="quarter" idx="12"/>
          </p:nvPr>
        </p:nvSpPr>
        <p:spPr bwMode="auto"/>
        <p:txBody>
          <a:bodyPr>
            <a:normAutofit/>
          </a:bodyPr>
          <a:lstStyle>
            <a:lvl1pPr>
              <a:defRPr sz="1200"/>
            </a:lvl1pPr>
          </a:lstStyle>
          <a:p>
            <a:pPr>
              <a:defRPr/>
            </a:pPr>
            <a:fld id="{7D9BB5D0-35E4-459D-AEF3-FE4D7C45CC19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 showMasterPhAnim="0" userDrawn="1">
  <p:cSld name="比较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>
            <a:spLocks noGrp="1"/>
          </p:cNvSpPr>
          <p:nvPr>
            <p:ph type="title"/>
          </p:nvPr>
        </p:nvSpPr>
        <p:spPr bwMode="auto">
          <a:xfrm>
            <a:off x="629841" y="365126"/>
            <a:ext cx="7886700" cy="1325563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zh-CN"/>
              <a:t>单击此处编辑母版标题样式</a:t>
            </a:r>
            <a:endParaRPr lang="zh-CN"/>
          </a:p>
        </p:txBody>
      </p:sp>
      <p:sp>
        <p:nvSpPr>
          <p:cNvPr id="5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628650" y="1778438"/>
            <a:ext cx="3965122" cy="823912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>
              <a:defRPr/>
            </a:pPr>
            <a:r>
              <a:rPr lang="zh-CN"/>
              <a:t>单击此处编辑母版文本样式</a:t>
            </a:r>
            <a:endParaRPr lang="zh-CN"/>
          </a:p>
        </p:txBody>
      </p:sp>
      <p:sp>
        <p:nvSpPr>
          <p:cNvPr id="6" name="内容占位符 3"/>
          <p:cNvSpPr>
            <a:spLocks noGrp="1"/>
          </p:cNvSpPr>
          <p:nvPr>
            <p:ph sz="half" idx="2"/>
          </p:nvPr>
        </p:nvSpPr>
        <p:spPr bwMode="auto">
          <a:xfrm>
            <a:off x="628650" y="2665379"/>
            <a:ext cx="3965122" cy="3524283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zh-CN"/>
              <a:t>单击此处编辑母版文本样式</a:t>
            </a:r>
            <a:endParaRPr lang="zh-CN"/>
          </a:p>
          <a:p>
            <a:pPr lvl="1">
              <a:defRPr/>
            </a:pPr>
            <a:r>
              <a:rPr lang="zh-CN"/>
              <a:t>第二级</a:t>
            </a:r>
            <a:endParaRPr lang="zh-CN"/>
          </a:p>
          <a:p>
            <a:pPr lvl="2">
              <a:defRPr/>
            </a:pPr>
            <a:r>
              <a:rPr lang="zh-CN"/>
              <a:t>第三级</a:t>
            </a:r>
            <a:endParaRPr lang="zh-CN"/>
          </a:p>
          <a:p>
            <a:pPr lvl="3">
              <a:defRPr/>
            </a:pPr>
            <a:r>
              <a:rPr lang="zh-CN"/>
              <a:t>第四级</a:t>
            </a:r>
            <a:endParaRPr lang="zh-CN"/>
          </a:p>
          <a:p>
            <a:pPr lvl="4">
              <a:defRPr/>
            </a:pPr>
            <a:r>
              <a:rPr lang="zh-CN"/>
              <a:t>第五级</a:t>
            </a:r>
            <a:endParaRPr lang="zh-CN"/>
          </a:p>
        </p:txBody>
      </p:sp>
      <p:sp>
        <p:nvSpPr>
          <p:cNvPr id="7" name="文本占位符 4"/>
          <p:cNvSpPr>
            <a:spLocks noGrp="1"/>
          </p:cNvSpPr>
          <p:nvPr>
            <p:ph type="body" sz="quarter" idx="3"/>
          </p:nvPr>
        </p:nvSpPr>
        <p:spPr bwMode="auto">
          <a:xfrm>
            <a:off x="4680858" y="1778438"/>
            <a:ext cx="3834493" cy="823912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>
              <a:defRPr/>
            </a:pPr>
            <a:r>
              <a:rPr lang="zh-CN"/>
              <a:t>单击此处编辑母版文本样式</a:t>
            </a:r>
            <a:endParaRPr lang="zh-CN"/>
          </a:p>
        </p:txBody>
      </p:sp>
      <p:sp>
        <p:nvSpPr>
          <p:cNvPr id="8" name="内容占位符 5"/>
          <p:cNvSpPr>
            <a:spLocks noGrp="1"/>
          </p:cNvSpPr>
          <p:nvPr>
            <p:ph sz="quarter" idx="4"/>
          </p:nvPr>
        </p:nvSpPr>
        <p:spPr bwMode="auto">
          <a:xfrm>
            <a:off x="4680858" y="2665379"/>
            <a:ext cx="3834493" cy="3524283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zh-CN"/>
              <a:t>单击此处编辑母版文本样式</a:t>
            </a:r>
            <a:endParaRPr lang="zh-CN"/>
          </a:p>
          <a:p>
            <a:pPr lvl="1">
              <a:defRPr/>
            </a:pPr>
            <a:r>
              <a:rPr lang="zh-CN"/>
              <a:t>第二级</a:t>
            </a:r>
            <a:endParaRPr lang="zh-CN"/>
          </a:p>
          <a:p>
            <a:pPr lvl="2">
              <a:defRPr/>
            </a:pPr>
            <a:r>
              <a:rPr lang="zh-CN"/>
              <a:t>第三级</a:t>
            </a:r>
            <a:endParaRPr lang="zh-CN"/>
          </a:p>
          <a:p>
            <a:pPr lvl="3">
              <a:defRPr/>
            </a:pPr>
            <a:r>
              <a:rPr lang="zh-CN"/>
              <a:t>第四级</a:t>
            </a:r>
            <a:endParaRPr lang="zh-CN"/>
          </a:p>
          <a:p>
            <a:pPr lvl="4">
              <a:defRPr/>
            </a:pPr>
            <a:r>
              <a:rPr lang="zh-CN"/>
              <a:t>第五级</a:t>
            </a:r>
            <a:endParaRPr lang="zh-CN"/>
          </a:p>
        </p:txBody>
      </p:sp>
      <p:sp>
        <p:nvSpPr>
          <p:cNvPr id="9" name="日期占位符 6"/>
          <p:cNvSpPr>
            <a:spLocks noGrp="1"/>
          </p:cNvSpPr>
          <p:nvPr>
            <p:ph type="dt" sz="half" idx="10"/>
          </p:nvPr>
        </p:nvSpPr>
        <p:spPr bwMode="auto"/>
        <p:txBody>
          <a:bodyPr>
            <a:normAutofit/>
          </a:bodyPr>
          <a:lstStyle>
            <a:lvl1pPr>
              <a:defRPr sz="1200"/>
            </a:lvl1pPr>
          </a:lstStyle>
          <a:p>
            <a:pPr>
              <a:defRPr/>
            </a:pPr>
            <a:fld id="{82F288E0-7875-42C4-84C8-98DBBD3BF4D2}" type="datetimeFigureOut">
              <a:rPr lang="zh-CN" altLang="en-US"/>
            </a:fld>
            <a:endParaRPr lang="zh-CN"/>
          </a:p>
        </p:txBody>
      </p:sp>
      <p:sp>
        <p:nvSpPr>
          <p:cNvPr id="10" name="页脚占位符 7"/>
          <p:cNvSpPr>
            <a:spLocks noGrp="1"/>
          </p:cNvSpPr>
          <p:nvPr>
            <p:ph type="ftr" sz="quarter" idx="11"/>
          </p:nvPr>
        </p:nvSpPr>
        <p:spPr bwMode="auto"/>
        <p:txBody>
          <a:bodyPr>
            <a:normAutofit/>
          </a:bodyPr>
          <a:lstStyle>
            <a:lvl1pPr>
              <a:defRPr sz="1200"/>
            </a:lvl1pPr>
          </a:lstStyle>
          <a:p>
            <a:pPr>
              <a:defRPr/>
            </a:pPr>
            <a:endParaRPr lang="zh-CN"/>
          </a:p>
        </p:txBody>
      </p:sp>
      <p:sp>
        <p:nvSpPr>
          <p:cNvPr id="11" name="灯片编号占位符 8"/>
          <p:cNvSpPr>
            <a:spLocks noGrp="1"/>
          </p:cNvSpPr>
          <p:nvPr>
            <p:ph type="sldNum" sz="quarter" idx="12"/>
          </p:nvPr>
        </p:nvSpPr>
        <p:spPr bwMode="auto"/>
        <p:txBody>
          <a:bodyPr>
            <a:normAutofit/>
          </a:bodyPr>
          <a:lstStyle>
            <a:lvl1pPr>
              <a:defRPr sz="1200"/>
            </a:lvl1pPr>
          </a:lstStyle>
          <a:p>
            <a:pPr>
              <a:defRPr/>
            </a:pPr>
            <a:fld id="{7D9BB5D0-35E4-459D-AEF3-FE4D7C45CC19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showMasterPhAnim="0" userDrawn="1">
  <p:cSld name="仅标题">
    <p:bg>
      <p:bgPr>
        <a:blipFill>
          <a:blip r:embed="rId2">
            <a:lum/>
          </a:blip>
          <a:srcRect l="12686" r="1268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图片 10"/>
          <p:cNvPicPr>
            <a:picLocks noChangeAspect="1"/>
          </p:cNvPicPr>
          <p:nvPr/>
        </p:nvPicPr>
        <p:blipFill>
          <a:blip r:embed="rId3"/>
          <a:srcRect l="14558" t="41307" r="40846" b="11090"/>
          <a:stretch>
            <a:fillRect/>
          </a:stretch>
        </p:blipFill>
        <p:spPr bwMode="auto">
          <a:xfrm>
            <a:off x="498475" y="4699635"/>
            <a:ext cx="3280410" cy="2277110"/>
          </a:xfrm>
          <a:prstGeom prst="rect">
            <a:avLst/>
          </a:prstGeom>
        </p:spPr>
      </p:pic>
      <p:sp>
        <p:nvSpPr>
          <p:cNvPr id="5" name="标题 1"/>
          <p:cNvSpPr>
            <a:spLocks noGrp="1"/>
          </p:cNvSpPr>
          <p:nvPr>
            <p:ph type="title" hasCustomPrompt="1"/>
          </p:nvPr>
        </p:nvSpPr>
        <p:spPr bwMode="auto">
          <a:xfrm>
            <a:off x="1763486" y="2281012"/>
            <a:ext cx="5617029" cy="1623330"/>
          </a:xfrm>
        </p:spPr>
        <p:txBody>
          <a:bodyPr>
            <a:normAutofit/>
          </a:bodyPr>
          <a:lstStyle>
            <a:lvl1pPr algn="ctr">
              <a:defRPr sz="7200">
                <a:solidFill>
                  <a:srgbClr val="578B18"/>
                </a:solidFill>
              </a:defRPr>
            </a:lvl1pPr>
          </a:lstStyle>
          <a:p>
            <a:pPr>
              <a:defRPr/>
            </a:pPr>
            <a:r>
              <a:rPr lang="zh-CN"/>
              <a:t>编辑标题</a:t>
            </a:r>
            <a:endParaRPr lang="zh-CN"/>
          </a:p>
        </p:txBody>
      </p:sp>
      <p:sp>
        <p:nvSpPr>
          <p:cNvPr id="6" name="日期占位符 2"/>
          <p:cNvSpPr>
            <a:spLocks noGrp="1"/>
          </p:cNvSpPr>
          <p:nvPr>
            <p:ph type="dt" sz="half" idx="10"/>
          </p:nvPr>
        </p:nvSpPr>
        <p:spPr bwMode="auto"/>
        <p:txBody>
          <a:bodyPr>
            <a:normAutofit/>
          </a:bodyPr>
          <a:lstStyle>
            <a:lvl1pPr>
              <a:defRPr sz="1200"/>
            </a:lvl1pPr>
          </a:lstStyle>
          <a:p>
            <a:pPr>
              <a:defRPr/>
            </a:pPr>
            <a:fld id="{82F288E0-7875-42C4-84C8-98DBBD3BF4D2}" type="datetimeFigureOut">
              <a:rPr lang="zh-CN" altLang="en-US"/>
            </a:fld>
            <a:endParaRPr lang="zh-CN"/>
          </a:p>
        </p:txBody>
      </p:sp>
      <p:sp>
        <p:nvSpPr>
          <p:cNvPr id="7" name="页脚占位符 3"/>
          <p:cNvSpPr>
            <a:spLocks noGrp="1"/>
          </p:cNvSpPr>
          <p:nvPr>
            <p:ph type="ftr" sz="quarter" idx="11"/>
          </p:nvPr>
        </p:nvSpPr>
        <p:spPr bwMode="auto"/>
        <p:txBody>
          <a:bodyPr>
            <a:normAutofit/>
          </a:bodyPr>
          <a:lstStyle>
            <a:lvl1pPr>
              <a:defRPr sz="1200"/>
            </a:lvl1pPr>
          </a:lstStyle>
          <a:p>
            <a:pPr>
              <a:defRPr/>
            </a:pPr>
            <a:endParaRPr lang="zh-CN"/>
          </a:p>
        </p:txBody>
      </p:sp>
      <p:sp>
        <p:nvSpPr>
          <p:cNvPr id="8" name="灯片编号占位符 4"/>
          <p:cNvSpPr>
            <a:spLocks noGrp="1"/>
          </p:cNvSpPr>
          <p:nvPr>
            <p:ph type="sldNum" sz="quarter" idx="12"/>
          </p:nvPr>
        </p:nvSpPr>
        <p:spPr bwMode="auto"/>
        <p:txBody>
          <a:bodyPr>
            <a:normAutofit/>
          </a:bodyPr>
          <a:lstStyle>
            <a:lvl1pPr>
              <a:defRPr sz="1200"/>
            </a:lvl1pPr>
          </a:lstStyle>
          <a:p>
            <a:pPr>
              <a:defRPr/>
            </a:pPr>
            <a:fld id="{7D9BB5D0-35E4-459D-AEF3-FE4D7C45CC19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PhAnim="0" userDrawn="1">
  <p:cSld name="空白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 bwMode="auto"/>
        <p:txBody>
          <a:bodyPr>
            <a:normAutofit/>
          </a:bodyPr>
          <a:lstStyle>
            <a:lvl1pPr>
              <a:defRPr sz="1200"/>
            </a:lvl1pPr>
          </a:lstStyle>
          <a:p>
            <a:pPr>
              <a:defRPr/>
            </a:pPr>
            <a:fld id="{82F288E0-7875-42C4-84C8-98DBBD3BF4D2}" type="datetimeFigureOut">
              <a:rPr lang="zh-CN" altLang="en-US"/>
            </a:fld>
            <a:endParaRPr 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 bwMode="auto"/>
        <p:txBody>
          <a:bodyPr>
            <a:normAutofit/>
          </a:bodyPr>
          <a:lstStyle>
            <a:lvl1pPr>
              <a:defRPr sz="1200"/>
            </a:lvl1pPr>
          </a:lstStyle>
          <a:p>
            <a:pPr>
              <a:defRPr/>
            </a:pPr>
            <a:endParaRPr 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 bwMode="auto"/>
        <p:txBody>
          <a:bodyPr>
            <a:normAutofit/>
          </a:bodyPr>
          <a:lstStyle>
            <a:lvl1pPr>
              <a:defRPr sz="1200"/>
            </a:lvl1pPr>
          </a:lstStyle>
          <a:p>
            <a:pPr>
              <a:defRPr/>
            </a:pPr>
            <a:fld id="{7D9BB5D0-35E4-459D-AEF3-FE4D7C45CC19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PhAnim="0" userDrawn="1">
  <p:cSld name="图片与标题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>
            <a:spLocks noGrp="1"/>
          </p:cNvSpPr>
          <p:nvPr>
            <p:ph type="title" hasCustomPrompt="1"/>
          </p:nvPr>
        </p:nvSpPr>
        <p:spPr bwMode="auto">
          <a:xfrm>
            <a:off x="629841" y="711200"/>
            <a:ext cx="3196800" cy="16002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pPr>
              <a:defRPr/>
            </a:pPr>
            <a:r>
              <a:rPr lang="zh-CN"/>
              <a:t>单击此处编辑标题</a:t>
            </a:r>
            <a:endParaRPr lang="zh-CN"/>
          </a:p>
        </p:txBody>
      </p:sp>
      <p:sp>
        <p:nvSpPr>
          <p:cNvPr id="5" name="图片占位符 2"/>
          <p:cNvSpPr>
            <a:spLocks noGrp="1"/>
          </p:cNvSpPr>
          <p:nvPr>
            <p:ph type="pic" idx="1" hasCustomPrompt="1"/>
          </p:nvPr>
        </p:nvSpPr>
        <p:spPr bwMode="auto">
          <a:xfrm>
            <a:off x="4014391" y="733424"/>
            <a:ext cx="4478400" cy="5403600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>
              <a:defRPr/>
            </a:pPr>
            <a:r>
              <a:rPr lang="zh-CN"/>
              <a:t>图片</a:t>
            </a:r>
            <a:endParaRPr lang="zh-CN"/>
          </a:p>
        </p:txBody>
      </p:sp>
      <p:sp>
        <p:nvSpPr>
          <p:cNvPr id="6" name="文本占位符 3"/>
          <p:cNvSpPr>
            <a:spLocks noGrp="1"/>
          </p:cNvSpPr>
          <p:nvPr>
            <p:ph type="body" sz="half" idx="2"/>
          </p:nvPr>
        </p:nvSpPr>
        <p:spPr bwMode="auto">
          <a:xfrm>
            <a:off x="629841" y="2311399"/>
            <a:ext cx="3196800" cy="381158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>
              <a:defRPr/>
            </a:pPr>
            <a:r>
              <a:rPr lang="zh-CN"/>
              <a:t>单击此处编辑母版文本样式</a:t>
            </a:r>
            <a:endParaRPr lang="zh-CN"/>
          </a:p>
        </p:txBody>
      </p:sp>
      <p:sp>
        <p:nvSpPr>
          <p:cNvPr id="7" name="日期占位符 4"/>
          <p:cNvSpPr>
            <a:spLocks noGrp="1"/>
          </p:cNvSpPr>
          <p:nvPr>
            <p:ph type="dt" sz="half" idx="10"/>
          </p:nvPr>
        </p:nvSpPr>
        <p:spPr bwMode="auto"/>
        <p:txBody>
          <a:bodyPr>
            <a:normAutofit/>
          </a:bodyPr>
          <a:lstStyle>
            <a:lvl1pPr>
              <a:defRPr sz="1200"/>
            </a:lvl1pPr>
          </a:lstStyle>
          <a:p>
            <a:pPr>
              <a:defRPr/>
            </a:pPr>
            <a:fld id="{82F288E0-7875-42C4-84C8-98DBBD3BF4D2}" type="datetimeFigureOut">
              <a:rPr lang="zh-CN" altLang="en-US"/>
            </a:fld>
            <a:endParaRPr lang="zh-CN"/>
          </a:p>
        </p:txBody>
      </p:sp>
      <p:sp>
        <p:nvSpPr>
          <p:cNvPr id="8" name="页脚占位符 5"/>
          <p:cNvSpPr>
            <a:spLocks noGrp="1"/>
          </p:cNvSpPr>
          <p:nvPr>
            <p:ph type="ftr" sz="quarter" idx="11"/>
          </p:nvPr>
        </p:nvSpPr>
        <p:spPr bwMode="auto"/>
        <p:txBody>
          <a:bodyPr>
            <a:normAutofit/>
          </a:bodyPr>
          <a:lstStyle>
            <a:lvl1pPr>
              <a:defRPr sz="1200"/>
            </a:lvl1pPr>
          </a:lstStyle>
          <a:p>
            <a:pPr>
              <a:defRPr/>
            </a:pPr>
            <a:endParaRPr lang="zh-CN"/>
          </a:p>
        </p:txBody>
      </p:sp>
      <p:sp>
        <p:nvSpPr>
          <p:cNvPr id="9" name="灯片编号占位符 6"/>
          <p:cNvSpPr>
            <a:spLocks noGrp="1"/>
          </p:cNvSpPr>
          <p:nvPr>
            <p:ph type="sldNum" sz="quarter" idx="12"/>
          </p:nvPr>
        </p:nvSpPr>
        <p:spPr bwMode="auto"/>
        <p:txBody>
          <a:bodyPr>
            <a:normAutofit/>
          </a:bodyPr>
          <a:lstStyle>
            <a:lvl1pPr>
              <a:defRPr sz="1200"/>
            </a:lvl1pPr>
          </a:lstStyle>
          <a:p>
            <a:pPr>
              <a:defRPr/>
            </a:pPr>
            <a:fld id="{7D9BB5D0-35E4-459D-AEF3-FE4D7C45CC19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 showMasterPhAnim="0" userDrawn="1">
  <p:cSld name="垂直排列标题与文本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竖排标题 1"/>
          <p:cNvSpPr>
            <a:spLocks noGrp="1"/>
          </p:cNvSpPr>
          <p:nvPr>
            <p:ph type="title" orient="vert"/>
          </p:nvPr>
        </p:nvSpPr>
        <p:spPr bwMode="auto">
          <a:xfrm>
            <a:off x="7293428" y="365125"/>
            <a:ext cx="1221922" cy="5811838"/>
          </a:xfrm>
        </p:spPr>
        <p:txBody>
          <a:bodyPr vert="eaVert">
            <a:normAutofit/>
          </a:bodyPr>
          <a:lstStyle/>
          <a:p>
            <a:pPr>
              <a:defRPr/>
            </a:pPr>
            <a:r>
              <a:rPr lang="zh-CN"/>
              <a:t>单击此处编辑母版标题样式</a:t>
            </a:r>
            <a:endParaRPr lang="zh-CN"/>
          </a:p>
        </p:txBody>
      </p:sp>
      <p:sp>
        <p:nvSpPr>
          <p:cNvPr id="5" name="竖排文字占位符 2"/>
          <p:cNvSpPr>
            <a:spLocks noGrp="1"/>
          </p:cNvSpPr>
          <p:nvPr>
            <p:ph type="body" orient="vert" idx="1"/>
          </p:nvPr>
        </p:nvSpPr>
        <p:spPr bwMode="auto">
          <a:xfrm>
            <a:off x="628650" y="365125"/>
            <a:ext cx="6501493" cy="5811838"/>
          </a:xfrm>
        </p:spPr>
        <p:txBody>
          <a:bodyPr vert="eaVert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zh-CN"/>
              <a:t>单击此处编辑母版文本样式</a:t>
            </a:r>
            <a:endParaRPr lang="zh-CN"/>
          </a:p>
          <a:p>
            <a:pPr lvl="1">
              <a:defRPr/>
            </a:pPr>
            <a:r>
              <a:rPr lang="zh-CN"/>
              <a:t>第二级</a:t>
            </a:r>
            <a:endParaRPr lang="zh-CN"/>
          </a:p>
          <a:p>
            <a:pPr lvl="2">
              <a:defRPr/>
            </a:pPr>
            <a:r>
              <a:rPr lang="zh-CN"/>
              <a:t>第三级</a:t>
            </a:r>
            <a:endParaRPr lang="zh-CN"/>
          </a:p>
          <a:p>
            <a:pPr lvl="3">
              <a:defRPr/>
            </a:pPr>
            <a:r>
              <a:rPr lang="zh-CN"/>
              <a:t>第四级</a:t>
            </a:r>
            <a:endParaRPr lang="zh-CN"/>
          </a:p>
          <a:p>
            <a:pPr lvl="4">
              <a:defRPr/>
            </a:pPr>
            <a:r>
              <a:rPr lang="zh-CN"/>
              <a:t>第五级</a:t>
            </a:r>
            <a:endParaRPr lang="zh-CN"/>
          </a:p>
        </p:txBody>
      </p:sp>
      <p:sp>
        <p:nvSpPr>
          <p:cNvPr id="6" name="日期占位符 3"/>
          <p:cNvSpPr>
            <a:spLocks noGrp="1"/>
          </p:cNvSpPr>
          <p:nvPr>
            <p:ph type="dt" sz="half" idx="10"/>
          </p:nvPr>
        </p:nvSpPr>
        <p:spPr bwMode="auto"/>
        <p:txBody>
          <a:bodyPr>
            <a:normAutofit/>
          </a:bodyPr>
          <a:lstStyle>
            <a:lvl1pPr>
              <a:defRPr sz="1200"/>
            </a:lvl1pPr>
          </a:lstStyle>
          <a:p>
            <a:pPr>
              <a:defRPr/>
            </a:pPr>
            <a:fld id="{82F288E0-7875-42C4-84C8-98DBBD3BF4D2}" type="datetimeFigureOut">
              <a:rPr lang="zh-CN" altLang="en-US"/>
            </a:fld>
            <a:endParaRPr lang="zh-CN"/>
          </a:p>
        </p:txBody>
      </p:sp>
      <p:sp>
        <p:nvSpPr>
          <p:cNvPr id="7" name="页脚占位符 4"/>
          <p:cNvSpPr>
            <a:spLocks noGrp="1"/>
          </p:cNvSpPr>
          <p:nvPr>
            <p:ph type="ftr" sz="quarter" idx="11"/>
          </p:nvPr>
        </p:nvSpPr>
        <p:spPr bwMode="auto"/>
        <p:txBody>
          <a:bodyPr>
            <a:normAutofit/>
          </a:bodyPr>
          <a:lstStyle>
            <a:lvl1pPr>
              <a:defRPr sz="1200"/>
            </a:lvl1pPr>
          </a:lstStyle>
          <a:p>
            <a:pPr>
              <a:defRPr/>
            </a:pPr>
            <a:endParaRPr lang="zh-CN"/>
          </a:p>
        </p:txBody>
      </p:sp>
      <p:sp>
        <p:nvSpPr>
          <p:cNvPr id="8" name="灯片编号占位符 5"/>
          <p:cNvSpPr>
            <a:spLocks noGrp="1"/>
          </p:cNvSpPr>
          <p:nvPr>
            <p:ph type="sldNum" sz="quarter" idx="12"/>
          </p:nvPr>
        </p:nvSpPr>
        <p:spPr bwMode="auto"/>
        <p:txBody>
          <a:bodyPr>
            <a:normAutofit/>
          </a:bodyPr>
          <a:lstStyle>
            <a:lvl1pPr>
              <a:defRPr sz="1200"/>
            </a:lvl1pPr>
          </a:lstStyle>
          <a:p>
            <a:pPr>
              <a:defRPr/>
            </a:pPr>
            <a:fld id="{7D9BB5D0-35E4-459D-AEF3-FE4D7C45CC19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 showMasterPhAnim="0" userDrawn="1">
  <p:cSld name="内容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内容占位符 1"/>
          <p:cNvSpPr>
            <a:spLocks noGrp="1"/>
          </p:cNvSpPr>
          <p:nvPr>
            <p:ph/>
          </p:nvPr>
        </p:nvSpPr>
        <p:spPr bwMode="auto">
          <a:xfrm>
            <a:off x="628650" y="365125"/>
            <a:ext cx="7886700" cy="581183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zh-CN"/>
              <a:t>单击此处编辑母版文本样式</a:t>
            </a:r>
            <a:endParaRPr lang="zh-CN"/>
          </a:p>
          <a:p>
            <a:pPr lvl="1">
              <a:defRPr/>
            </a:pPr>
            <a:r>
              <a:rPr lang="zh-CN"/>
              <a:t>第二级</a:t>
            </a:r>
            <a:endParaRPr lang="zh-CN"/>
          </a:p>
          <a:p>
            <a:pPr lvl="2">
              <a:defRPr/>
            </a:pPr>
            <a:r>
              <a:rPr lang="zh-CN"/>
              <a:t>第三级</a:t>
            </a:r>
            <a:endParaRPr lang="zh-CN"/>
          </a:p>
          <a:p>
            <a:pPr lvl="3">
              <a:defRPr/>
            </a:pPr>
            <a:r>
              <a:rPr lang="zh-CN"/>
              <a:t>第四级</a:t>
            </a:r>
            <a:endParaRPr lang="zh-CN"/>
          </a:p>
          <a:p>
            <a:pPr lvl="4">
              <a:defRPr/>
            </a:pPr>
            <a:r>
              <a:rPr lang="zh-CN"/>
              <a:t>第五级</a:t>
            </a:r>
            <a:endParaRPr lang="zh-CN"/>
          </a:p>
        </p:txBody>
      </p:sp>
      <p:sp>
        <p:nvSpPr>
          <p:cNvPr id="5" name="日期占位符 2"/>
          <p:cNvSpPr>
            <a:spLocks noGrp="1"/>
          </p:cNvSpPr>
          <p:nvPr>
            <p:ph type="dt" sz="half" idx="10"/>
          </p:nvPr>
        </p:nvSpPr>
        <p:spPr bwMode="auto"/>
        <p:txBody>
          <a:bodyPr>
            <a:normAutofit/>
          </a:bodyPr>
          <a:lstStyle>
            <a:lvl1pPr>
              <a:defRPr sz="1200"/>
            </a:lvl1pPr>
          </a:lstStyle>
          <a:p>
            <a:pPr>
              <a:defRPr/>
            </a:pPr>
            <a:fld id="{82F288E0-7875-42C4-84C8-98DBBD3BF4D2}" type="datetimeFigureOut">
              <a:rPr lang="zh-CN" altLang="en-US"/>
            </a:fld>
            <a:endParaRPr lang="zh-CN"/>
          </a:p>
        </p:txBody>
      </p:sp>
      <p:sp>
        <p:nvSpPr>
          <p:cNvPr id="6" name="页脚占位符 3"/>
          <p:cNvSpPr>
            <a:spLocks noGrp="1"/>
          </p:cNvSpPr>
          <p:nvPr>
            <p:ph type="ftr" sz="quarter" idx="11"/>
          </p:nvPr>
        </p:nvSpPr>
        <p:spPr bwMode="auto"/>
        <p:txBody>
          <a:bodyPr>
            <a:normAutofit/>
          </a:bodyPr>
          <a:lstStyle>
            <a:lvl1pPr>
              <a:defRPr sz="1200"/>
            </a:lvl1pPr>
          </a:lstStyle>
          <a:p>
            <a:pPr>
              <a:defRPr/>
            </a:pPr>
            <a:endParaRPr lang="zh-CN"/>
          </a:p>
        </p:txBody>
      </p:sp>
      <p:sp>
        <p:nvSpPr>
          <p:cNvPr id="7" name="灯片编号占位符 4"/>
          <p:cNvSpPr>
            <a:spLocks noGrp="1"/>
          </p:cNvSpPr>
          <p:nvPr>
            <p:ph type="sldNum" sz="quarter" idx="12"/>
          </p:nvPr>
        </p:nvSpPr>
        <p:spPr bwMode="auto"/>
        <p:txBody>
          <a:bodyPr>
            <a:normAutofit/>
          </a:bodyPr>
          <a:lstStyle>
            <a:lvl1pPr>
              <a:defRPr sz="1200"/>
            </a:lvl1pPr>
          </a:lstStyle>
          <a:p>
            <a:pPr>
              <a:defRPr/>
            </a:pPr>
            <a:fld id="{7D9BB5D0-35E4-459D-AEF3-FE4D7C45CC19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9.xml"/><Relationship Id="rId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2" Type="http://schemas.openxmlformats.org/officeDocument/2006/relationships/theme" Target="../theme/theme2.xml"/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0.xml"/><Relationship Id="rId8" Type="http://schemas.openxmlformats.org/officeDocument/2006/relationships/slideLayout" Target="../slideLayouts/slideLayout29.xml"/><Relationship Id="rId7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4.xml"/><Relationship Id="rId2" Type="http://schemas.openxmlformats.org/officeDocument/2006/relationships/slideLayout" Target="../slideLayouts/slideLayout23.xml"/><Relationship Id="rId11" Type="http://schemas.openxmlformats.org/officeDocument/2006/relationships/theme" Target="../theme/theme3.xml"/><Relationship Id="rId10" Type="http://schemas.openxmlformats.org/officeDocument/2006/relationships/slideLayout" Target="../slideLayouts/slideLayout31.xml"/><Relationship Id="rId1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图片 6"/>
          <p:cNvPicPr>
            <a:picLocks noChangeAspect="1"/>
          </p:cNvPicPr>
          <p:nvPr/>
        </p:nvPicPr>
        <p:blipFill>
          <a:blip r:embed="rId11"/>
          <a:srcRect t="78491"/>
          <a:stretch>
            <a:fillRect/>
          </a:stretch>
        </p:blipFill>
        <p:spPr bwMode="auto">
          <a:xfrm>
            <a:off x="0" y="5382882"/>
            <a:ext cx="9144000" cy="1475117"/>
          </a:xfrm>
          <a:prstGeom prst="rect">
            <a:avLst/>
          </a:prstGeom>
        </p:spPr>
      </p:pic>
      <p:sp>
        <p:nvSpPr>
          <p:cNvPr id="5" name="KSO_BT1"/>
          <p:cNvSpPr>
            <a:spLocks noGrp="1"/>
          </p:cNvSpPr>
          <p:nvPr>
            <p:ph type="title"/>
          </p:nvPr>
        </p:nvSpPr>
        <p:spPr bwMode="auto">
          <a:xfrm>
            <a:off x="419098" y="162557"/>
            <a:ext cx="8292045" cy="69959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defRPr/>
            </a:pPr>
            <a:r>
              <a:rPr lang="zh-CN"/>
              <a:t>单击此处编辑母版标题样式</a:t>
            </a:r>
            <a:endParaRPr lang="en-US"/>
          </a:p>
        </p:txBody>
      </p:sp>
      <p:sp>
        <p:nvSpPr>
          <p:cNvPr id="6" name="KSO_BC1"/>
          <p:cNvSpPr>
            <a:spLocks noGrp="1"/>
          </p:cNvSpPr>
          <p:nvPr>
            <p:ph type="body" idx="1"/>
          </p:nvPr>
        </p:nvSpPr>
        <p:spPr bwMode="auto">
          <a:xfrm>
            <a:off x="419099" y="1026615"/>
            <a:ext cx="8292045" cy="43562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zh-CN"/>
              <a:t>单击此处编辑母版文本样式</a:t>
            </a:r>
            <a:endParaRPr lang="zh-CN"/>
          </a:p>
          <a:p>
            <a:pPr lvl="1">
              <a:defRPr/>
            </a:pPr>
            <a:r>
              <a:rPr lang="zh-CN"/>
              <a:t>第二级</a:t>
            </a:r>
            <a:endParaRPr lang="zh-CN"/>
          </a:p>
          <a:p>
            <a:pPr lvl="2">
              <a:defRPr/>
            </a:pPr>
            <a:r>
              <a:rPr lang="zh-CN"/>
              <a:t>第三级</a:t>
            </a:r>
            <a:endParaRPr lang="zh-CN"/>
          </a:p>
          <a:p>
            <a:pPr lvl="3">
              <a:defRPr/>
            </a:pPr>
            <a:r>
              <a:rPr lang="zh-CN"/>
              <a:t>第四级</a:t>
            </a:r>
            <a:endParaRPr lang="zh-CN"/>
          </a:p>
          <a:p>
            <a:pPr lvl="4">
              <a:defRPr/>
            </a:pPr>
            <a:r>
              <a:rPr lang="zh-CN"/>
              <a:t>第五级</a:t>
            </a:r>
            <a:endParaRPr lang="zh-CN"/>
          </a:p>
        </p:txBody>
      </p:sp>
      <p:sp>
        <p:nvSpPr>
          <p:cNvPr id="7" name="KSO_FD"/>
          <p:cNvSpPr>
            <a:spLocks noGrp="1"/>
          </p:cNvSpPr>
          <p:nvPr>
            <p:ph type="dt" sz="half" idx="2"/>
          </p:nvPr>
        </p:nvSpPr>
        <p:spPr bwMode="auto">
          <a:xfrm>
            <a:off x="628650" y="6452048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/>
                <a:ea typeface="黑体" panose="02010609060101010101" charset="-122"/>
              </a:defRPr>
            </a:lvl1pPr>
          </a:lstStyle>
          <a:p>
            <a:pPr>
              <a:defRPr/>
            </a:pPr>
            <a:fld id="{095331BB-5290-4B74-890F-ADE3EAA0FDB5}" type="datetimeFigureOut">
              <a:rPr lang="zh-CN" altLang="en-US"/>
            </a:fld>
            <a:endParaRPr lang="zh-CN"/>
          </a:p>
        </p:txBody>
      </p:sp>
      <p:sp>
        <p:nvSpPr>
          <p:cNvPr id="8" name="KSO_FT"/>
          <p:cNvSpPr>
            <a:spLocks noGrp="1"/>
          </p:cNvSpPr>
          <p:nvPr>
            <p:ph type="ftr" sz="quarter" idx="3"/>
          </p:nvPr>
        </p:nvSpPr>
        <p:spPr bwMode="auto">
          <a:xfrm>
            <a:off x="3028950" y="6452048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/>
                <a:ea typeface="黑体" panose="02010609060101010101" charset="-122"/>
              </a:defRPr>
            </a:lvl1pPr>
          </a:lstStyle>
          <a:p>
            <a:pPr>
              <a:defRPr/>
            </a:pPr>
            <a:endParaRPr lang="zh-CN"/>
          </a:p>
        </p:txBody>
      </p:sp>
      <p:sp>
        <p:nvSpPr>
          <p:cNvPr id="9" name="KSO_FN"/>
          <p:cNvSpPr>
            <a:spLocks noGrp="1"/>
          </p:cNvSpPr>
          <p:nvPr>
            <p:ph type="sldNum" sz="quarter" idx="4"/>
          </p:nvPr>
        </p:nvSpPr>
        <p:spPr bwMode="auto">
          <a:xfrm>
            <a:off x="6457950" y="6452048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/>
                <a:ea typeface="黑体" panose="02010609060101010101" charset="-122"/>
              </a:defRPr>
            </a:lvl1pPr>
          </a:lstStyle>
          <a:p>
            <a:pPr>
              <a:defRPr/>
            </a:pPr>
            <a:fld id="{C6B5ED51-E834-49EC-BF25-99CF33DB10E9}" type="slidenum">
              <a:rPr lang="zh-CN"/>
            </a:fld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3200" b="1" i="0">
          <a:solidFill>
            <a:schemeClr val="accent1"/>
          </a:solidFill>
          <a:latin typeface="Arial" panose="020B0604020202020204"/>
          <a:ea typeface="黑体" panose="02010609060101010101" charset="-122"/>
          <a:cs typeface="+mj-cs"/>
        </a:defRPr>
      </a:lvl1pPr>
    </p:titleStyle>
    <p:bodyStyle>
      <a:lvl1pPr marL="357505" indent="-357505" algn="just" defTabSz="914400">
        <a:lnSpc>
          <a:spcPct val="110000"/>
        </a:lnSpc>
        <a:spcBef>
          <a:spcPts val="1800"/>
        </a:spcBef>
        <a:spcAft>
          <a:spcPts val="0"/>
        </a:spcAft>
        <a:buClr>
          <a:schemeClr val="accent1"/>
        </a:buClr>
        <a:buSzPct val="130000"/>
        <a:buFontTx/>
        <a:buChar char="*"/>
        <a:defRPr sz="2400">
          <a:solidFill>
            <a:schemeClr val="tx1">
              <a:lumMod val="50000"/>
            </a:schemeClr>
          </a:solidFill>
          <a:latin typeface="Arial" panose="020B0604020202020204"/>
          <a:ea typeface="黑体" panose="02010609060101010101" charset="-122"/>
          <a:cs typeface="+mn-cs"/>
        </a:defRPr>
      </a:lvl1pPr>
      <a:lvl2pPr marL="803275" indent="-285750" algn="just" defTabSz="914400">
        <a:lnSpc>
          <a:spcPct val="100000"/>
        </a:lnSpc>
        <a:spcBef>
          <a:spcPts val="0"/>
        </a:spcBef>
        <a:spcAft>
          <a:spcPts val="0"/>
        </a:spcAft>
        <a:buClr>
          <a:schemeClr val="tx1">
            <a:lumMod val="50000"/>
          </a:schemeClr>
        </a:buClr>
        <a:buFont typeface="Arial" panose="020B0604020202020204"/>
        <a:buChar char="•"/>
        <a:tabLst>
          <a:tab pos="715645" algn="l"/>
        </a:tabLst>
        <a:defRPr sz="2000">
          <a:solidFill>
            <a:schemeClr val="tx1">
              <a:lumMod val="50000"/>
            </a:schemeClr>
          </a:solidFill>
          <a:latin typeface="Arial" panose="020B0604020202020204"/>
          <a:ea typeface="黑体" panose="02010609060101010101" charset="-122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标题占位符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zh-CN"/>
              <a:t>单击此处编辑母版标题样式</a:t>
            </a:r>
            <a:endParaRPr lang="zh-CN"/>
          </a:p>
        </p:txBody>
      </p:sp>
      <p:sp>
        <p:nvSpPr>
          <p:cNvPr id="5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zh-CN"/>
              <a:t>单击此处编辑母版文本样式</a:t>
            </a:r>
            <a:endParaRPr lang="zh-CN"/>
          </a:p>
          <a:p>
            <a:pPr lvl="1">
              <a:defRPr/>
            </a:pPr>
            <a:r>
              <a:rPr lang="zh-CN"/>
              <a:t>第二级</a:t>
            </a:r>
            <a:endParaRPr lang="zh-CN"/>
          </a:p>
          <a:p>
            <a:pPr lvl="2">
              <a:defRPr/>
            </a:pPr>
            <a:r>
              <a:rPr lang="zh-CN"/>
              <a:t>第三级</a:t>
            </a:r>
            <a:endParaRPr lang="zh-CN"/>
          </a:p>
          <a:p>
            <a:pPr lvl="3">
              <a:defRPr/>
            </a:pPr>
            <a:r>
              <a:rPr lang="zh-CN"/>
              <a:t>第四级</a:t>
            </a:r>
            <a:endParaRPr lang="zh-CN"/>
          </a:p>
          <a:p>
            <a:pPr lvl="4">
              <a:defRPr/>
            </a:pPr>
            <a:r>
              <a:rPr lang="zh-CN"/>
              <a:t>第五级</a:t>
            </a:r>
            <a:endParaRPr lang="zh-CN"/>
          </a:p>
        </p:txBody>
      </p:sp>
      <p:sp>
        <p:nvSpPr>
          <p:cNvPr id="6" name="日期占位符 3"/>
          <p:cNvSpPr>
            <a:spLocks noGrp="1"/>
          </p:cNvSpPr>
          <p:nvPr>
            <p:ph type="dt" sz="half" idx="2"/>
          </p:nvPr>
        </p:nvSpPr>
        <p:spPr bwMode="auto"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530820CF-B880-4189-942D-D702A7CBA730}" type="datetimeFigureOut">
              <a:rPr lang="zh-CN" altLang="en-US"/>
            </a:fld>
            <a:endParaRPr lang="zh-CN"/>
          </a:p>
        </p:txBody>
      </p:sp>
      <p:sp>
        <p:nvSpPr>
          <p:cNvPr id="7" name="页脚占位符 4"/>
          <p:cNvSpPr>
            <a:spLocks noGrp="1"/>
          </p:cNvSpPr>
          <p:nvPr>
            <p:ph type="ftr" sz="quarter" idx="3"/>
          </p:nvPr>
        </p:nvSpPr>
        <p:spPr bwMode="auto"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zh-CN"/>
          </a:p>
        </p:txBody>
      </p:sp>
      <p:sp>
        <p:nvSpPr>
          <p:cNvPr id="8" name="灯片编号占位符 5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C913308-F349-4B6D-A68A-DD1791B4A57B}" type="slidenum">
              <a:rPr lang="zh-CN"/>
            </a:fld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xStyles>
    <p:titleStyle>
      <a:lvl1pPr algn="ctr" defTabSz="914400"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>
        <a:spcBef>
          <a:spcPts val="0"/>
        </a:spcBef>
        <a:buFont typeface="Arial" panose="020B0604020202020204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>
        <a:spcBef>
          <a:spcPts val="0"/>
        </a:spcBef>
        <a:buFont typeface="Arial" panose="020B0604020202020204"/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spcBef>
          <a:spcPts val="0"/>
        </a:spcBef>
        <a:buFont typeface="Arial" panose="020B0604020202020204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spcBef>
          <a:spcPts val="0"/>
        </a:spcBef>
        <a:buFont typeface="Arial" panose="020B0604020202020204"/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spcBef>
          <a:spcPts val="0"/>
        </a:spcBef>
        <a:buFont typeface="Arial" panose="020B0604020202020204"/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spcBef>
          <a:spcPts val="0"/>
        </a:spcBef>
        <a:buFont typeface="Arial" panose="020B0604020202020204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spcBef>
          <a:spcPts val="0"/>
        </a:spcBef>
        <a:buFont typeface="Arial" panose="020B0604020202020204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spcBef>
          <a:spcPts val="0"/>
        </a:spcBef>
        <a:buFont typeface="Arial" panose="020B0604020202020204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spcBef>
          <a:spcPts val="0"/>
        </a:spcBef>
        <a:buFont typeface="Arial" panose="020B0604020202020204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标题占位符 1"/>
          <p:cNvSpPr>
            <a:spLocks noGrp="1"/>
          </p:cNvSpPr>
          <p:nvPr>
            <p:ph type="title"/>
          </p:nvPr>
        </p:nvSpPr>
        <p:spPr bwMode="auto">
          <a:xfrm>
            <a:off x="628650" y="365126"/>
            <a:ext cx="7886700" cy="11153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zh-CN"/>
              <a:t>单击此处编辑母版标题样式</a:t>
            </a:r>
            <a:endParaRPr lang="zh-CN"/>
          </a:p>
        </p:txBody>
      </p:sp>
      <p:sp>
        <p:nvSpPr>
          <p:cNvPr id="5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628650" y="1669143"/>
            <a:ext cx="7886700" cy="45078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zh-CN"/>
              <a:t>单击此处编辑母版文本样式</a:t>
            </a:r>
            <a:endParaRPr lang="zh-CN"/>
          </a:p>
          <a:p>
            <a:pPr lvl="1">
              <a:defRPr/>
            </a:pPr>
            <a:r>
              <a:rPr lang="zh-CN"/>
              <a:t>第二级</a:t>
            </a:r>
            <a:endParaRPr lang="zh-CN"/>
          </a:p>
          <a:p>
            <a:pPr lvl="2">
              <a:defRPr/>
            </a:pPr>
            <a:r>
              <a:rPr lang="zh-CN"/>
              <a:t>第三级</a:t>
            </a:r>
            <a:endParaRPr lang="zh-CN"/>
          </a:p>
          <a:p>
            <a:pPr lvl="3">
              <a:defRPr/>
            </a:pPr>
            <a:r>
              <a:rPr lang="zh-CN"/>
              <a:t>第四级</a:t>
            </a:r>
            <a:endParaRPr lang="zh-CN"/>
          </a:p>
          <a:p>
            <a:pPr lvl="4">
              <a:defRPr/>
            </a:pPr>
            <a:r>
              <a:rPr lang="zh-CN"/>
              <a:t>第五级</a:t>
            </a:r>
            <a:endParaRPr lang="zh-CN"/>
          </a:p>
        </p:txBody>
      </p:sp>
      <p:sp>
        <p:nvSpPr>
          <p:cNvPr id="6" name="日期占位符 3"/>
          <p:cNvSpPr>
            <a:spLocks noGrp="1"/>
          </p:cNvSpPr>
          <p:nvPr>
            <p:ph type="dt" sz="half" idx="2"/>
          </p:nvPr>
        </p:nvSpPr>
        <p:spPr bwMode="auto"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82F288E0-7875-42C4-84C8-98DBBD3BF4D2}" type="datetimeFigureOut">
              <a:rPr lang="zh-CN" altLang="en-US"/>
            </a:fld>
            <a:endParaRPr lang="zh-CN"/>
          </a:p>
        </p:txBody>
      </p:sp>
      <p:sp>
        <p:nvSpPr>
          <p:cNvPr id="7" name="页脚占位符 4"/>
          <p:cNvSpPr>
            <a:spLocks noGrp="1"/>
          </p:cNvSpPr>
          <p:nvPr>
            <p:ph type="ftr" sz="quarter" idx="3"/>
          </p:nvPr>
        </p:nvSpPr>
        <p:spPr bwMode="auto"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zh-CN"/>
          </a:p>
        </p:txBody>
      </p:sp>
      <p:sp>
        <p:nvSpPr>
          <p:cNvPr id="8" name="灯片编号占位符 5"/>
          <p:cNvSpPr>
            <a:spLocks noGrp="1"/>
          </p:cNvSpPr>
          <p:nvPr>
            <p:ph type="sldNum" sz="quarter" idx="4"/>
          </p:nvPr>
        </p:nvSpPr>
        <p:spPr bwMode="auto"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7D9BB5D0-35E4-459D-AEF3-FE4D7C45CC19}" type="slidenum">
              <a:rPr lang="zh-CN"/>
            </a:fld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</p:sldLayoutIdLst>
  <p:txStyles>
    <p:titleStyle>
      <a:lvl1pPr algn="l" defTabSz="685800">
        <a:lnSpc>
          <a:spcPct val="120000"/>
        </a:lnSpc>
        <a:spcBef>
          <a:spcPts val="0"/>
        </a:spcBef>
        <a:buNone/>
        <a:defRPr sz="36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>
        <a:lnSpc>
          <a:spcPct val="120000"/>
        </a:lnSpc>
        <a:spcBef>
          <a:spcPts val="750"/>
        </a:spcBef>
        <a:buFont typeface="Arial" panose="020B0604020202020204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>
        <a:lnSpc>
          <a:spcPct val="120000"/>
        </a:lnSpc>
        <a:spcBef>
          <a:spcPts val="375"/>
        </a:spcBef>
        <a:buFont typeface="Arial" panose="020B0604020202020204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>
        <a:lnSpc>
          <a:spcPct val="120000"/>
        </a:lnSpc>
        <a:spcBef>
          <a:spcPts val="375"/>
        </a:spcBef>
        <a:buFont typeface="Arial" panose="020B0604020202020204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>
        <a:lnSpc>
          <a:spcPct val="120000"/>
        </a:lnSpc>
        <a:spcBef>
          <a:spcPts val="375"/>
        </a:spcBef>
        <a:buFont typeface="Arial" panose="020B0604020202020204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>
        <a:lnSpc>
          <a:spcPct val="120000"/>
        </a:lnSpc>
        <a:spcBef>
          <a:spcPts val="375"/>
        </a:spcBef>
        <a:buFont typeface="Arial" panose="020B0604020202020204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>
        <a:lnSpc>
          <a:spcPct val="90000"/>
        </a:lnSpc>
        <a:spcBef>
          <a:spcPts val="375"/>
        </a:spcBef>
        <a:buFont typeface="Arial" panose="020B0604020202020204"/>
        <a:buChar char="•"/>
        <a:defRPr sz="135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>
        <a:lnSpc>
          <a:spcPct val="90000"/>
        </a:lnSpc>
        <a:spcBef>
          <a:spcPts val="375"/>
        </a:spcBef>
        <a:buFont typeface="Arial" panose="020B0604020202020204"/>
        <a:buChar char="•"/>
        <a:defRPr sz="135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>
        <a:lnSpc>
          <a:spcPct val="90000"/>
        </a:lnSpc>
        <a:spcBef>
          <a:spcPts val="375"/>
        </a:spcBef>
        <a:buFont typeface="Arial" panose="020B0604020202020204"/>
        <a:buChar char="•"/>
        <a:defRPr sz="135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>
        <a:lnSpc>
          <a:spcPct val="90000"/>
        </a:lnSpc>
        <a:spcBef>
          <a:spcPts val="375"/>
        </a:spcBef>
        <a:buFont typeface="Arial" panose="020B0604020202020204"/>
        <a:buChar char="•"/>
        <a:defRPr sz="135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7.xml"/><Relationship Id="rId1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image" Target="../media/image12.jpeg"/><Relationship Id="rId1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7.xml"/><Relationship Id="rId1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8.xml"/><Relationship Id="rId2" Type="http://schemas.openxmlformats.org/officeDocument/2006/relationships/image" Target="../media/image15.jpeg"/><Relationship Id="rId1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/>
          <p:nvPr/>
        </p:nvSpPr>
        <p:spPr>
          <a:xfrm>
            <a:off x="2124075" y="2637155"/>
            <a:ext cx="5306695" cy="71945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 fontScale="60000" lnSpcReduction="20000"/>
          </a:bodyPr>
          <a:lstStyle>
            <a:lvl1pPr algn="ctr" defTabSz="914400">
              <a:lnSpc>
                <a:spcPct val="90000"/>
              </a:lnSpc>
              <a:spcBef>
                <a:spcPts val="0"/>
              </a:spcBef>
              <a:buNone/>
              <a:defRPr sz="7200" b="0" i="0">
                <a:solidFill>
                  <a:schemeClr val="accent1"/>
                </a:solidFill>
                <a:latin typeface="Arial" panose="020B0604020202020204"/>
                <a:ea typeface="黑体" panose="02010609060101010101" charset="-122"/>
                <a:cs typeface="+mj-cs"/>
              </a:defRPr>
            </a:lvl1pPr>
          </a:lstStyle>
          <a:p>
            <a:pPr algn="ctr">
              <a:defRPr/>
            </a:pPr>
            <a:r>
              <a:rPr lang="zh-CN">
                <a:latin typeface="+mj-lt"/>
                <a:ea typeface="+mj-ea"/>
              </a:rPr>
              <a:t>大别山道地药材种植</a:t>
            </a:r>
            <a:endParaRPr lang="en-US" altLang="zh-CN">
              <a:latin typeface="+mj-lt"/>
              <a:ea typeface="+mj-ea"/>
            </a:endParaRPr>
          </a:p>
        </p:txBody>
      </p:sp>
      <p:sp>
        <p:nvSpPr>
          <p:cNvPr id="5" name="文本框 4"/>
          <p:cNvSpPr/>
          <p:nvPr/>
        </p:nvSpPr>
        <p:spPr>
          <a:xfrm>
            <a:off x="4284344" y="3284854"/>
            <a:ext cx="792480" cy="57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zh-CN" sz="2400">
                <a:solidFill>
                  <a:schemeClr val="tx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元胡</a:t>
            </a:r>
            <a:endParaRPr lang="zh-CN" altLang="zh-CN" sz="2400">
              <a:solidFill>
                <a:schemeClr val="tx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8" name="文本框 99"/>
          <p:cNvSpPr/>
          <p:nvPr/>
        </p:nvSpPr>
        <p:spPr>
          <a:xfrm>
            <a:off x="2124075" y="3929380"/>
            <a:ext cx="5367655" cy="1229360"/>
          </a:xfrm>
          <a:prstGeom prst="rect">
            <a:avLst/>
          </a:prstGeom>
          <a:noFill/>
          <a:ln w="9525">
            <a:noFill/>
          </a:ln>
        </p:spPr>
        <p:txBody>
          <a:bodyPr>
            <a:noAutofit/>
          </a:bodyPr>
          <a:lstStyle/>
          <a:p>
            <a:pPr indent="1828800">
              <a:defRPr/>
            </a:pPr>
            <a:endParaRPr lang="zh-CN" sz="1600" b="0">
              <a:latin typeface="Calibri" panose="020F0502020204030204"/>
              <a:ea typeface="宋体" panose="02010600030101010101" pitchFamily="2" charset="-122"/>
            </a:endParaRPr>
          </a:p>
          <a:p>
            <a:pPr>
              <a:defRPr/>
            </a:pPr>
            <a:r>
              <a:rPr lang="zh-CN" sz="1600" b="0">
                <a:latin typeface="Calibri" panose="020F0502020204030204"/>
                <a:ea typeface="宋体" panose="02010600030101010101" pitchFamily="2" charset="-122"/>
              </a:rPr>
              <a:t>       </a:t>
            </a:r>
            <a:r>
              <a:rPr lang="zh-CN" b="1">
                <a:latin typeface="Calibri" panose="020F0502020204030204"/>
                <a:ea typeface="宋体" panose="02010600030101010101" pitchFamily="2" charset="-122"/>
              </a:rPr>
              <a:t> </a:t>
            </a:r>
            <a:r>
              <a:rPr lang="zh-CN" sz="2000" b="1">
                <a:solidFill>
                  <a:schemeClr val="accent1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本公司坐落于大别山道地药材原产地中国的西山药库，是一家集：种苗培育，种植技术推广，药材加工及购销一站式产业化企业。</a:t>
            </a:r>
            <a:endParaRPr lang="zh-CN" sz="2000" b="1">
              <a:solidFill>
                <a:schemeClr val="accent1">
                  <a:lumMod val="75000"/>
                </a:schemeClr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2" name="图片 1" descr="yuan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061210"/>
            <a:ext cx="2220595" cy="3113405"/>
          </a:xfrm>
          <a:prstGeom prst="rect">
            <a:avLst/>
          </a:prstGeom>
        </p:spPr>
      </p:pic>
      <p:pic>
        <p:nvPicPr>
          <p:cNvPr id="3" name="图片 2" descr="157605533599087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69255" y="0"/>
            <a:ext cx="3674745" cy="243840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223520" y="106680"/>
            <a:ext cx="4800600" cy="23742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>
            <a:no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sz="1400" b="0" i="0" u="none" strike="noStrike" cap="none">
              <a:ln>
                <a:noFill/>
              </a:ln>
              <a:latin typeface="新宋体" panose="02010609030101010101" charset="-122"/>
              <a:ea typeface="新宋体" panose="02010609030101010101" charset="-122"/>
              <a:cs typeface="宋体" panose="02010600030101010101" pitchFamily="2" charset="-122"/>
            </a:endParaRPr>
          </a:p>
          <a:p>
            <a:pPr marL="0" marR="0" lvl="0" indent="0" algn="l" defTabSz="9144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sz="2000" b="1" i="0" u="none" strike="noStrike" cap="none">
                <a:ln>
                  <a:noFill/>
                </a:ln>
                <a:latin typeface="新宋体" panose="02010609030101010101" charset="-122"/>
                <a:ea typeface="新宋体" panose="02010609030101010101" charset="-122"/>
                <a:cs typeface="Calibri" panose="020F0502020204030204"/>
              </a:rPr>
              <a:t>元胡的</a:t>
            </a:r>
            <a:r>
              <a:rPr lang="zh-CN" sz="2000" b="1" i="0" u="none" strike="noStrike" cap="none">
                <a:ln>
                  <a:noFill/>
                </a:ln>
                <a:solidFill>
                  <a:srgbClr val="00B050"/>
                </a:solidFill>
                <a:latin typeface="新宋体" panose="02010609030101010101" charset="-122"/>
                <a:ea typeface="新宋体" panose="02010609030101010101" charset="-122"/>
                <a:cs typeface="Calibri" panose="020F0502020204030204"/>
              </a:rPr>
              <a:t>功效</a:t>
            </a:r>
            <a:r>
              <a:rPr lang="zh-CN" sz="2000" b="0" i="0" u="none" strike="noStrike" cap="none">
                <a:ln>
                  <a:noFill/>
                </a:ln>
                <a:latin typeface="新宋体" panose="02010609030101010101" charset="-122"/>
                <a:ea typeface="新宋体" panose="02010609030101010101" charset="-122"/>
                <a:cs typeface="Calibri" panose="020F0502020204030204"/>
              </a:rPr>
              <a:t>：具有活血、利气、止痛、通小便四大功效，主要用于治疗气滞血瘀所致的各种疼痛。（主治心腹腰膝疼痛、跌打损伤、淤血作痛、月经不调等症。）</a:t>
            </a:r>
            <a:endParaRPr lang="en-US" sz="2000" b="0" i="0" u="none" strike="noStrike" cap="none">
              <a:ln>
                <a:noFill/>
              </a:ln>
              <a:latin typeface="新宋体" panose="02010609030101010101" charset="-122"/>
              <a:ea typeface="新宋体" panose="02010609030101010101" charset="-122"/>
              <a:cs typeface="Calibri" panose="020F0502020204030204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386705" y="161925"/>
            <a:ext cx="3590290" cy="2274570"/>
          </a:xfrm>
          <a:prstGeom prst="rect">
            <a:avLst/>
          </a:prstGeom>
          <a:solidFill>
            <a:schemeClr val="bg1"/>
          </a:solidFill>
          <a:ln w="6349" cap="flat" cmpd="sng" algn="ctr">
            <a:solidFill>
              <a:srgbClr val="3A5F8C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r>
              <a:t>米</a:t>
            </a:r>
          </a:p>
        </p:txBody>
      </p:sp>
      <p:sp>
        <p:nvSpPr>
          <p:cNvPr id="7" name="矩形 6"/>
          <p:cNvSpPr/>
          <p:nvPr/>
        </p:nvSpPr>
        <p:spPr>
          <a:xfrm>
            <a:off x="6398844" y="1293962"/>
            <a:ext cx="914400" cy="365795"/>
          </a:xfrm>
          <a:prstGeom prst="rect">
            <a:avLst/>
          </a:prstGeom>
          <a:noFill/>
        </p:spPr>
        <p:txBody>
          <a:bodyPr vertOverflow="overflow" horzOverflow="clip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</a:p>
        </p:txBody>
      </p:sp>
      <p:sp>
        <p:nvSpPr>
          <p:cNvPr id="8" name="矩形 7"/>
          <p:cNvSpPr/>
          <p:nvPr/>
        </p:nvSpPr>
        <p:spPr>
          <a:xfrm>
            <a:off x="5434330" y="188595"/>
            <a:ext cx="3556635" cy="2190750"/>
          </a:xfrm>
          <a:prstGeom prst="rect">
            <a:avLst/>
          </a:prstGeom>
          <a:noFill/>
        </p:spPr>
        <p:txBody>
          <a:bodyPr vertOverflow="overflow" horzOverflow="clip" vert="horz" wrap="square" lIns="91440" tIns="45720" rIns="91440" bIns="45720" numCol="1" spcCol="0" rtlCol="0" fromWordArt="0" anchor="t" anchorCtr="0" forceAA="0" upright="0" compatLnSpc="0">
            <a:noAutofit/>
          </a:bodyPr>
          <a:p>
            <a:pPr>
              <a:defRPr/>
            </a:pPr>
            <a:r>
              <a:rPr b="0" i="0" u="none">
                <a:solidFill>
                  <a:srgbClr val="333333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属多年生草本植物;块茎球形;茎直立，常分枝，基部以上具有鳞片，茎生叶，鳞片及下部茎生叶常具腋生块茎;叶裂片披针形，下部叶具长柄及小叶柄;花冠紫红色，横生在比较细的小花梗上，外花瓣宽展;果为蒴果线形;花期3-4月。适合南北各地生长。</a:t>
            </a:r>
            <a:endParaRPr b="0" i="0" u="none">
              <a:solidFill>
                <a:srgbClr val="333333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>
              <a:defRPr/>
            </a:pPr>
          </a:p>
        </p:txBody>
      </p:sp>
      <p:pic>
        <p:nvPicPr>
          <p:cNvPr id="2" name="图片 1" descr="元胡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541905"/>
            <a:ext cx="9144000" cy="431609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/>
          <p:cNvSpPr/>
          <p:nvPr/>
        </p:nvSpPr>
        <p:spPr>
          <a:xfrm>
            <a:off x="635" y="2910428"/>
            <a:ext cx="4680520" cy="138499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lvl="0">
              <a:spcBef>
                <a:spcPts val="0"/>
              </a:spcBef>
              <a:spcAft>
                <a:spcPts val="0"/>
              </a:spcAft>
              <a:defRPr/>
            </a:pPr>
            <a:endParaRPr lang="zh-CN">
              <a:latin typeface="Arial" panose="020B0604020202020204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defRPr/>
            </a:pPr>
            <a:endParaRPr lang="en-US" sz="1200"/>
          </a:p>
          <a:p>
            <a:pPr>
              <a:defRPr/>
            </a:pPr>
            <a:endParaRPr lang="zh-CN" sz="1200"/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en-US" sz="1200"/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zh-CN" sz="120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zh-CN" sz="1800" b="0" i="0" u="none" strike="noStrike" cap="none">
              <a:ln>
                <a:noFill/>
              </a:ln>
              <a:solidFill>
                <a:schemeClr val="tx1"/>
              </a:solidFill>
              <a:latin typeface="Arial" panose="020B0604020202020204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6" name="矩形 12"/>
          <p:cNvSpPr/>
          <p:nvPr/>
        </p:nvSpPr>
        <p:spPr>
          <a:xfrm>
            <a:off x="233045" y="37465"/>
            <a:ext cx="8501380" cy="299847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>
              <a:defRPr/>
            </a:pPr>
            <a:r>
              <a:rPr lang="en-US" sz="1400" b="1">
                <a:solidFill>
                  <a:srgbClr val="000000"/>
                </a:solidFill>
                <a:latin typeface="新宋体" panose="02010609030101010101" charset="-122"/>
                <a:ea typeface="新宋体" panose="02010609030101010101" charset="-122"/>
                <a:cs typeface="Calibri" panose="020F0502020204030204"/>
              </a:rPr>
              <a:t>                                              </a:t>
            </a:r>
            <a:endParaRPr lang="en-US" sz="1400" b="1">
              <a:solidFill>
                <a:srgbClr val="000000"/>
              </a:solidFill>
              <a:latin typeface="新宋体" panose="02010609030101010101" charset="-122"/>
              <a:ea typeface="新宋体" panose="02010609030101010101" charset="-122"/>
              <a:cs typeface="Calibri" panose="020F0502020204030204"/>
            </a:endParaRPr>
          </a:p>
          <a:p>
            <a:pPr algn="l">
              <a:defRPr/>
            </a:pPr>
            <a:r>
              <a:rPr lang="en-US" sz="1400" b="1">
                <a:solidFill>
                  <a:srgbClr val="000000"/>
                </a:solidFill>
                <a:latin typeface="新宋体" panose="02010609030101010101" charset="-122"/>
                <a:ea typeface="新宋体" panose="02010609030101010101" charset="-122"/>
                <a:cs typeface="Calibri" panose="020F0502020204030204"/>
              </a:rPr>
              <a:t>                                    </a:t>
            </a:r>
            <a:r>
              <a:rPr lang="en-US" sz="24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</a:t>
            </a:r>
            <a:r>
              <a:rPr lang="zh-CN" sz="3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关于元胡</a:t>
            </a:r>
            <a:endParaRPr lang="zh-CN" sz="32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l">
              <a:defRPr/>
            </a:pPr>
            <a:r>
              <a:rPr lang="en-US" altLang="zh-CN" sz="1600" b="1">
                <a:solidFill>
                  <a:srgbClr val="000000"/>
                </a:solidFill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    </a:t>
            </a:r>
            <a:r>
              <a:rPr lang="zh-CN" sz="2400" b="1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生存和生长环境：</a:t>
            </a:r>
            <a:endParaRPr lang="zh-CN" sz="1600" b="1">
              <a:latin typeface="新宋体" panose="02010609030101010101" charset="-122"/>
              <a:ea typeface="新宋体" panose="02010609030101010101" charset="-122"/>
              <a:cs typeface="新宋体" panose="02010609030101010101" charset="-122"/>
            </a:endParaRPr>
          </a:p>
          <a:p>
            <a:pPr lvl="0">
              <a:spcBef>
                <a:spcPts val="0"/>
              </a:spcBef>
              <a:spcAft>
                <a:spcPts val="0"/>
              </a:spcAft>
              <a:defRPr/>
            </a:pPr>
            <a:r>
              <a:rPr sz="1600" b="1" i="0" u="none">
                <a:solidFill>
                  <a:srgbClr val="333333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</a:t>
            </a:r>
            <a:r>
              <a:rPr b="1" i="0" u="none">
                <a:solidFill>
                  <a:srgbClr val="333333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元胡的生长环境条件主要包括温暖湿润的气候、疏松且富含腐殖质的砂质壤土或冲积土</a:t>
            </a:r>
            <a:r>
              <a:rPr lang="zh-CN" b="1" i="0" u="none">
                <a:solidFill>
                  <a:srgbClr val="333333"/>
                </a:solidFill>
                <a:latin typeface="Arial" panose="020B0604020202020204"/>
                <a:ea typeface="宋体" panose="02010600030101010101" pitchFamily="2" charset="-122"/>
                <a:cs typeface="Arial" panose="020B0604020202020204"/>
              </a:rPr>
              <a:t>。</a:t>
            </a:r>
            <a:r>
              <a:rPr b="1" i="0" u="none">
                <a:solidFill>
                  <a:srgbClr val="333333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元胡喜欢阴凉湿润的环境，具有较好的耐寒性，但怕干旱和强光，不耐积水。元胡的生长季节较短，对肥料有较高的要求，其根系较浅，主要分布在表土层1至3寸处。地温在18至21℃之间是萌芽的最适温度。元胡从播种到出苗前，地下茎的生长阶段需要100至120天，之后进入块茎形成期。新块茎的增长盛期尤其在三月下旬至四月中旬。</a:t>
            </a:r>
            <a:endParaRPr b="1" i="0" u="none">
              <a:solidFill>
                <a:srgbClr val="333333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lvl="0">
              <a:spcBef>
                <a:spcPts val="0"/>
              </a:spcBef>
              <a:spcAft>
                <a:spcPts val="0"/>
              </a:spcAft>
              <a:defRPr/>
            </a:pPr>
            <a:r>
              <a:rPr lang="zh-CN" sz="2400" b="1">
                <a:solidFill>
                  <a:srgbClr val="FF0000"/>
                </a:solidFill>
                <a:latin typeface="DFKai-SB" panose="03000509000000000000" charset="-120"/>
                <a:ea typeface="DFKai-SB" panose="03000509000000000000" charset="-120"/>
                <a:cs typeface="Calibri" panose="020F0502020204030204"/>
              </a:rPr>
              <a:t>公司免费提供技术，</a:t>
            </a:r>
            <a:r>
              <a:rPr lang="zh-CN" sz="2400" b="1">
                <a:solidFill>
                  <a:srgbClr val="FF0000"/>
                </a:solidFill>
                <a:latin typeface="DFKai-SB" panose="03000509000000000000" charset="-120"/>
                <a:ea typeface="DFKai-SB" panose="03000509000000000000" charset="-120"/>
              </a:rPr>
              <a:t> 有专业的技术老师教您，全程跟踪服直到采收为止</a:t>
            </a:r>
            <a:r>
              <a:rPr lang="zh-CN" sz="2400">
                <a:solidFill>
                  <a:srgbClr val="FF0000"/>
                </a:solidFill>
                <a:latin typeface="DFKai-SB" panose="03000509000000000000" charset="-120"/>
                <a:ea typeface="DFKai-SB" panose="03000509000000000000" charset="-120"/>
              </a:rPr>
              <a:t>。</a:t>
            </a:r>
            <a:endParaRPr lang="zh-CN" sz="2400">
              <a:solidFill>
                <a:srgbClr val="FF0000"/>
              </a:solidFill>
              <a:latin typeface="DFKai-SB" panose="03000509000000000000" charset="-120"/>
              <a:ea typeface="DFKai-SB" panose="03000509000000000000" charset="-120"/>
            </a:endParaRPr>
          </a:p>
        </p:txBody>
      </p:sp>
      <p:pic>
        <p:nvPicPr>
          <p:cNvPr id="2" name="图片 1" descr="yuanhu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43425" y="3212465"/>
            <a:ext cx="4614545" cy="3645535"/>
          </a:xfrm>
          <a:prstGeom prst="rect">
            <a:avLst/>
          </a:prstGeom>
        </p:spPr>
      </p:pic>
      <p:pic>
        <p:nvPicPr>
          <p:cNvPr id="3" name="图片 2" descr="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13100"/>
            <a:ext cx="4562475" cy="364109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4572000" y="260772"/>
            <a:ext cx="4572000" cy="15684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sz="2400" b="1">
                <a:solidFill>
                  <a:srgbClr val="FF0000"/>
                </a:solidFill>
                <a:latin typeface="DFKai-SB" panose="03000509000000000000" charset="-120"/>
                <a:ea typeface="DFKai-SB" panose="03000509000000000000" charset="-120"/>
              </a:rPr>
              <a:t>合作流程</a:t>
            </a:r>
            <a:r>
              <a:rPr lang="zh-CN" sz="2400" b="1">
                <a:latin typeface="DFKai-SB" panose="03000509000000000000" charset="-120"/>
                <a:ea typeface="DFKai-SB" panose="03000509000000000000" charset="-120"/>
              </a:rPr>
              <a:t>：</a:t>
            </a:r>
            <a:r>
              <a:rPr lang="zh-CN" sz="2400">
                <a:latin typeface="DFKai-SB" panose="03000509000000000000" charset="-120"/>
                <a:ea typeface="DFKai-SB" panose="03000509000000000000" charset="-120"/>
              </a:rPr>
              <a:t>有意向可来公司实地考察学习</a:t>
            </a:r>
            <a:r>
              <a:rPr lang="zh-CN" sz="2400" b="1">
                <a:latin typeface="DFKai-SB" panose="03000509000000000000" charset="-120"/>
                <a:ea typeface="DFKai-SB" panose="03000509000000000000" charset="-120"/>
              </a:rPr>
              <a:t>→</a:t>
            </a:r>
            <a:r>
              <a:rPr lang="zh-CN" sz="2400">
                <a:latin typeface="DFKai-SB" panose="03000509000000000000" charset="-120"/>
                <a:ea typeface="DFKai-SB" panose="03000509000000000000" charset="-120"/>
              </a:rPr>
              <a:t>签订合同</a:t>
            </a:r>
            <a:r>
              <a:rPr lang="zh-CN" sz="2400" b="1">
                <a:latin typeface="DFKai-SB" panose="03000509000000000000" charset="-120"/>
                <a:ea typeface="DFKai-SB" panose="03000509000000000000" charset="-120"/>
              </a:rPr>
              <a:t>→</a:t>
            </a:r>
            <a:r>
              <a:rPr lang="zh-CN" sz="2400">
                <a:latin typeface="DFKai-SB" panose="03000509000000000000" charset="-120"/>
                <a:ea typeface="DFKai-SB" panose="03000509000000000000" charset="-120"/>
              </a:rPr>
              <a:t>提供种苗</a:t>
            </a:r>
            <a:r>
              <a:rPr lang="zh-CN" sz="2400" b="1">
                <a:latin typeface="DFKai-SB" panose="03000509000000000000" charset="-120"/>
                <a:ea typeface="DFKai-SB" panose="03000509000000000000" charset="-120"/>
              </a:rPr>
              <a:t>→</a:t>
            </a:r>
            <a:r>
              <a:rPr lang="zh-CN" sz="2400">
                <a:latin typeface="DFKai-SB" panose="03000509000000000000" charset="-120"/>
                <a:ea typeface="DFKai-SB" panose="03000509000000000000" charset="-120"/>
              </a:rPr>
              <a:t>收取种苗费用→回家种植→</a:t>
            </a:r>
            <a:r>
              <a:rPr lang="zh-CN" sz="2400">
                <a:latin typeface="DFKai-SB" panose="03000509000000000000" charset="-120"/>
                <a:ea typeface="DFKai-SB" panose="03000509000000000000" charset="-120"/>
              </a:rPr>
              <a:t>市场价回收产品。</a:t>
            </a:r>
            <a:endParaRPr lang="zh-CN" sz="2400">
              <a:latin typeface="DFKai-SB" panose="03000509000000000000" charset="-120"/>
              <a:ea typeface="DFKai-SB" panose="03000509000000000000" charset="-120"/>
            </a:endParaRPr>
          </a:p>
        </p:txBody>
      </p:sp>
      <p:sp>
        <p:nvSpPr>
          <p:cNvPr id="5" name="Rectangle 9"/>
          <p:cNvSpPr/>
          <p:nvPr/>
        </p:nvSpPr>
        <p:spPr>
          <a:xfrm>
            <a:off x="4788535" y="1988820"/>
            <a:ext cx="4037330" cy="46545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>
            <a:no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sz="2000" i="0" u="none" strike="noStrike" cap="none">
                <a:ln>
                  <a:noFill/>
                </a:ln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种苗费</a:t>
            </a:r>
            <a:r>
              <a:rPr lang="zh-CN" sz="2000" i="0" u="none" strike="noStrike" cap="none">
                <a:ln>
                  <a:noFill/>
                </a:ln>
                <a:solidFill>
                  <a:schemeClr val="tx1"/>
                </a:solidFill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：</a:t>
            </a:r>
            <a:r>
              <a:rPr lang="en-US" altLang="zh-CN" sz="2000" i="0" u="none" strike="noStrike" cap="none">
                <a:ln>
                  <a:noFill/>
                </a:ln>
                <a:solidFill>
                  <a:schemeClr val="tx1"/>
                </a:solidFill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25</a:t>
            </a:r>
            <a:r>
              <a:rPr lang="zh-CN" sz="2000" i="0" u="none" strike="noStrike" cap="none">
                <a:ln>
                  <a:noFill/>
                </a:ln>
                <a:solidFill>
                  <a:schemeClr val="tx1"/>
                </a:solidFill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元／亩 左右</a:t>
            </a:r>
            <a:endParaRPr lang="zh-CN" sz="2000" i="0" u="none" strike="noStrike" cap="none">
              <a:ln>
                <a:noFill/>
              </a:ln>
              <a:solidFill>
                <a:schemeClr val="tx1"/>
              </a:solidFill>
              <a:latin typeface="新宋体" panose="02010609030101010101" charset="-122"/>
              <a:ea typeface="新宋体" panose="02010609030101010101" charset="-122"/>
              <a:cs typeface="新宋体" panose="02010609030101010101" charset="-122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sz="2000" i="0" u="none" strike="noStrike" cap="none">
                <a:ln>
                  <a:noFill/>
                </a:ln>
                <a:solidFill>
                  <a:schemeClr val="tx1"/>
                </a:solidFill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一亩地</a:t>
            </a:r>
            <a:r>
              <a:rPr lang="en-US" sz="2000" i="0" u="none" strike="noStrike" cap="none">
                <a:ln>
                  <a:noFill/>
                </a:ln>
                <a:solidFill>
                  <a:schemeClr val="tx1"/>
                </a:solidFill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667</a:t>
            </a:r>
            <a:r>
              <a:rPr lang="zh-CN" sz="2000" i="0" u="none" strike="noStrike" cap="none">
                <a:ln>
                  <a:noFill/>
                </a:ln>
                <a:solidFill>
                  <a:schemeClr val="tx1"/>
                </a:solidFill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平方，除去排水通道，实种面积</a:t>
            </a:r>
            <a:r>
              <a:rPr lang="en-US" sz="2000" i="0" u="none" strike="noStrike" cap="none">
                <a:ln>
                  <a:noFill/>
                </a:ln>
                <a:solidFill>
                  <a:schemeClr val="tx1"/>
                </a:solidFill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450</a:t>
            </a:r>
            <a:r>
              <a:rPr lang="zh-CN" sz="2000" i="0" u="none" strike="noStrike" cap="none">
                <a:ln>
                  <a:noFill/>
                </a:ln>
                <a:solidFill>
                  <a:schemeClr val="tx1"/>
                </a:solidFill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平方，需</a:t>
            </a:r>
            <a:r>
              <a:rPr lang="en-US" sz="2000" i="0" u="none" strike="noStrike" cap="none">
                <a:ln>
                  <a:noFill/>
                </a:ln>
                <a:solidFill>
                  <a:schemeClr val="tx1"/>
                </a:solidFill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150</a:t>
            </a:r>
            <a:r>
              <a:rPr lang="zh-CN" altLang="en-US" sz="2000" i="0" u="none" strike="noStrike" cap="none">
                <a:ln>
                  <a:noFill/>
                </a:ln>
                <a:solidFill>
                  <a:schemeClr val="tx1"/>
                </a:solidFill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斤种子</a:t>
            </a:r>
            <a:r>
              <a:rPr lang="zh-CN" sz="2000" i="0" u="none" strike="noStrike" cap="none">
                <a:ln>
                  <a:noFill/>
                </a:ln>
                <a:solidFill>
                  <a:schemeClr val="tx1"/>
                </a:solidFill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。</a:t>
            </a:r>
            <a:endParaRPr lang="zh-CN" sz="2000" i="0" u="none" strike="noStrike" cap="none">
              <a:ln>
                <a:noFill/>
              </a:ln>
              <a:solidFill>
                <a:schemeClr val="tx1"/>
              </a:solidFill>
              <a:latin typeface="新宋体" panose="02010609030101010101" charset="-122"/>
              <a:ea typeface="新宋体" panose="02010609030101010101" charset="-122"/>
              <a:cs typeface="新宋体" panose="02010609030101010101" charset="-122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sz="2000" i="0" u="none" strike="noStrike" cap="none">
              <a:ln>
                <a:noFill/>
              </a:ln>
              <a:latin typeface="新宋体" panose="02010609030101010101" charset="-122"/>
              <a:ea typeface="新宋体" panose="02010609030101010101" charset="-122"/>
              <a:cs typeface="新宋体" panose="02010609030101010101" charset="-122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sz="2000" i="0" u="none" strike="noStrike" cap="none">
                <a:ln>
                  <a:noFill/>
                </a:ln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回收价格</a:t>
            </a:r>
            <a:r>
              <a:rPr lang="zh-CN" sz="2000" i="0" u="none" strike="noStrike" cap="none">
                <a:ln>
                  <a:noFill/>
                </a:ln>
                <a:solidFill>
                  <a:schemeClr val="tx1"/>
                </a:solidFill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：回收鲜货</a:t>
            </a:r>
            <a:r>
              <a:rPr lang="en-US" altLang="zh-CN" sz="2000" i="0" u="none" strike="noStrike" cap="none">
                <a:ln>
                  <a:noFill/>
                </a:ln>
                <a:solidFill>
                  <a:schemeClr val="tx1"/>
                </a:solidFill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36</a:t>
            </a:r>
            <a:r>
              <a:rPr lang="zh-CN" sz="2000" i="0" u="none" strike="noStrike" cap="none">
                <a:ln>
                  <a:noFill/>
                </a:ln>
                <a:solidFill>
                  <a:schemeClr val="tx1"/>
                </a:solidFill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元左右</a:t>
            </a:r>
            <a:r>
              <a:rPr lang="zh-CN" sz="200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每</a:t>
            </a:r>
            <a:r>
              <a:rPr lang="zh-CN" sz="2000" i="0" u="none" strike="noStrike" cap="none">
                <a:ln>
                  <a:noFill/>
                </a:ln>
                <a:solidFill>
                  <a:schemeClr val="tx1"/>
                </a:solidFill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公斤。</a:t>
            </a:r>
            <a:endParaRPr lang="zh-CN" sz="2000" i="0" u="none" strike="noStrike" cap="none">
              <a:ln>
                <a:noFill/>
              </a:ln>
              <a:solidFill>
                <a:schemeClr val="tx1"/>
              </a:solidFill>
              <a:latin typeface="新宋体" panose="02010609030101010101" charset="-122"/>
              <a:ea typeface="新宋体" panose="02010609030101010101" charset="-122"/>
              <a:cs typeface="新宋体" panose="02010609030101010101" charset="-122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2000" i="0" u="none" strike="noStrike" cap="none">
                <a:ln>
                  <a:noFill/>
                </a:ln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亩产：</a:t>
            </a:r>
            <a:r>
              <a:rPr lang="en-US" altLang="zh-CN" sz="2000" i="0" u="none" strike="noStrike" cap="none">
                <a:ln>
                  <a:noFill/>
                </a:ln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1000-1200</a:t>
            </a:r>
            <a:r>
              <a:rPr lang="zh-CN" altLang="en-US" sz="2000" i="0" u="none" strike="noStrike" cap="none">
                <a:ln>
                  <a:noFill/>
                </a:ln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斤</a:t>
            </a:r>
            <a:endParaRPr lang="en-US" sz="2000" i="0" u="none" strike="noStrike" cap="none">
              <a:ln>
                <a:noFill/>
              </a:ln>
              <a:latin typeface="新宋体" panose="02010609030101010101" charset="-122"/>
              <a:ea typeface="新宋体" panose="02010609030101010101" charset="-122"/>
              <a:cs typeface="新宋体" panose="02010609030101010101" charset="-122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sz="2000" i="0" u="none" strike="noStrike" cap="none">
                <a:ln>
                  <a:noFill/>
                </a:ln>
                <a:solidFill>
                  <a:schemeClr val="tx1"/>
                </a:solidFill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一亩地总收入：</a:t>
            </a:r>
            <a:r>
              <a:rPr lang="en-US" sz="2000" i="0" u="none" strike="noStrike" cap="none">
                <a:ln>
                  <a:noFill/>
                </a:ln>
                <a:solidFill>
                  <a:schemeClr val="tx1"/>
                </a:solidFill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18</a:t>
            </a:r>
            <a:r>
              <a:rPr lang="en-US" sz="2000">
                <a:ln>
                  <a:noFill/>
                </a:ln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  <a:sym typeface="+mn-ea"/>
              </a:rPr>
              <a:t>×1000=18000</a:t>
            </a:r>
            <a:r>
              <a:rPr lang="zh-CN" altLang="en-US" sz="2000">
                <a:ln>
                  <a:noFill/>
                </a:ln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  <a:sym typeface="+mn-ea"/>
              </a:rPr>
              <a:t>元</a:t>
            </a:r>
            <a:r>
              <a:rPr lang="zh-CN" sz="2000" i="0" u="none" strike="noStrike" cap="none">
                <a:ln>
                  <a:noFill/>
                </a:ln>
                <a:solidFill>
                  <a:schemeClr val="tx1"/>
                </a:solidFill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。</a:t>
            </a:r>
            <a:endParaRPr lang="en-US" sz="2000" i="0" u="none" strike="noStrike" cap="none">
              <a:ln>
                <a:noFill/>
              </a:ln>
              <a:solidFill>
                <a:schemeClr val="tx1"/>
              </a:solidFill>
              <a:latin typeface="新宋体" panose="02010609030101010101" charset="-122"/>
              <a:ea typeface="新宋体" panose="02010609030101010101" charset="-122"/>
              <a:cs typeface="新宋体" panose="02010609030101010101" charset="-122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sz="200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周期：</a:t>
            </a:r>
            <a:r>
              <a:rPr lang="en-US" sz="200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7</a:t>
            </a:r>
            <a:r>
              <a:rPr lang="zh-CN" altLang="en-US" sz="200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个月</a:t>
            </a:r>
            <a:endParaRPr lang="zh-CN" altLang="en-US" sz="2000">
              <a:latin typeface="新宋体" panose="02010609030101010101" charset="-122"/>
              <a:ea typeface="新宋体" panose="02010609030101010101" charset="-122"/>
              <a:cs typeface="新宋体" panose="02010609030101010101" charset="-122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sz="2000" i="0" u="none" strike="noStrike" cap="none">
                <a:ln>
                  <a:noFill/>
                </a:ln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技术</a:t>
            </a:r>
            <a:r>
              <a:rPr lang="zh-CN" sz="2000" i="0" u="none" strike="noStrike" cap="none">
                <a:ln>
                  <a:noFill/>
                </a:ln>
                <a:solidFill>
                  <a:schemeClr val="tx1"/>
                </a:solidFill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： 有专业的技术老师教您，小面积需过来公司基地学习，全程跟踪服务 直到采收为止。</a:t>
            </a:r>
            <a:endParaRPr lang="zh-CN" sz="2000" i="0" u="none" strike="noStrike" cap="none">
              <a:ln>
                <a:noFill/>
              </a:ln>
              <a:solidFill>
                <a:schemeClr val="tx1"/>
              </a:solidFill>
              <a:latin typeface="新宋体" panose="02010609030101010101" charset="-122"/>
              <a:ea typeface="新宋体" panose="02010609030101010101" charset="-122"/>
              <a:cs typeface="新宋体" panose="02010609030101010101" charset="-122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sz="2000" i="0" u="none" strike="noStrike" cap="none">
                <a:ln>
                  <a:noFill/>
                </a:ln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如何回收</a:t>
            </a:r>
            <a:r>
              <a:rPr lang="zh-CN" sz="2000" i="0" u="none" strike="noStrike" cap="none">
                <a:ln>
                  <a:noFill/>
                </a:ln>
                <a:solidFill>
                  <a:srgbClr val="000000"/>
                </a:solidFill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：到了采摘期公司会有技术员上门监督采摘，符合要求确定是我们公司的品种现金支付收购。</a:t>
            </a:r>
            <a:endParaRPr lang="en-US" sz="2000" i="0" u="none" strike="noStrike" cap="none">
              <a:ln>
                <a:noFill/>
              </a:ln>
              <a:solidFill>
                <a:srgbClr val="000000"/>
              </a:solidFill>
              <a:latin typeface="新宋体" panose="02010609030101010101" charset="-122"/>
              <a:ea typeface="新宋体" panose="02010609030101010101" charset="-122"/>
              <a:cs typeface="新宋体" panose="02010609030101010101" charset="-122"/>
            </a:endParaRPr>
          </a:p>
        </p:txBody>
      </p:sp>
      <p:pic>
        <p:nvPicPr>
          <p:cNvPr id="2" name="图片 1" descr="图片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572635" cy="685863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6"/>
          <p:cNvSpPr/>
          <p:nvPr/>
        </p:nvSpPr>
        <p:spPr>
          <a:xfrm>
            <a:off x="-3175" y="236220"/>
            <a:ext cx="119380" cy="473075"/>
          </a:xfrm>
          <a:prstGeom prst="rect">
            <a:avLst/>
          </a:prstGeom>
          <a:solidFill>
            <a:srgbClr val="578B18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CN"/>
          </a:p>
        </p:txBody>
      </p:sp>
      <p:sp>
        <p:nvSpPr>
          <p:cNvPr id="5" name="矩形 37"/>
          <p:cNvSpPr/>
          <p:nvPr/>
        </p:nvSpPr>
        <p:spPr>
          <a:xfrm>
            <a:off x="137795" y="236220"/>
            <a:ext cx="97790" cy="473075"/>
          </a:xfrm>
          <a:prstGeom prst="rect">
            <a:avLst/>
          </a:prstGeom>
          <a:solidFill>
            <a:srgbClr val="578B18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CN"/>
          </a:p>
        </p:txBody>
      </p:sp>
      <p:grpSp>
        <p:nvGrpSpPr>
          <p:cNvPr id="6" name="组合 38"/>
          <p:cNvGrpSpPr/>
          <p:nvPr/>
        </p:nvGrpSpPr>
        <p:grpSpPr>
          <a:xfrm>
            <a:off x="518162" y="1911350"/>
            <a:ext cx="736600" cy="736600"/>
            <a:chOff x="1698" y="3659"/>
            <a:chExt cx="1160" cy="1160"/>
          </a:xfrm>
        </p:grpSpPr>
        <p:sp>
          <p:nvSpPr>
            <p:cNvPr id="7" name="椭圆 39"/>
            <p:cNvSpPr/>
            <p:nvPr/>
          </p:nvSpPr>
          <p:spPr>
            <a:xfrm>
              <a:off x="1698" y="3659"/>
              <a:ext cx="1161" cy="1161"/>
            </a:xfrm>
            <a:prstGeom prst="ellipse">
              <a:avLst/>
            </a:prstGeom>
            <a:solidFill>
              <a:srgbClr val="BADA5C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8" name="Freeform 11"/>
            <p:cNvSpPr/>
            <p:nvPr/>
          </p:nvSpPr>
          <p:spPr>
            <a:xfrm>
              <a:off x="1842" y="3781"/>
              <a:ext cx="939" cy="779"/>
            </a:xfrm>
            <a:custGeom>
              <a:avLst/>
              <a:gdLst/>
              <a:ahLst/>
              <a:cxnLst>
                <a:cxn ang="0">
                  <a:pos x="344263" y="103523"/>
                </a:cxn>
                <a:cxn ang="0">
                  <a:pos x="323077" y="124759"/>
                </a:cxn>
                <a:cxn ang="0">
                  <a:pos x="344263" y="147322"/>
                </a:cxn>
                <a:cxn ang="0">
                  <a:pos x="366772" y="124759"/>
                </a:cxn>
                <a:cxn ang="0">
                  <a:pos x="344263" y="103523"/>
                </a:cxn>
                <a:cxn ang="0">
                  <a:pos x="35750" y="103523"/>
                </a:cxn>
                <a:cxn ang="0">
                  <a:pos x="14565" y="124759"/>
                </a:cxn>
                <a:cxn ang="0">
                  <a:pos x="35750" y="147322"/>
                </a:cxn>
                <a:cxn ang="0">
                  <a:pos x="56936" y="124759"/>
                </a:cxn>
                <a:cxn ang="0">
                  <a:pos x="35750" y="103523"/>
                </a:cxn>
                <a:cxn ang="0">
                  <a:pos x="280706" y="65034"/>
                </a:cxn>
                <a:cxn ang="0">
                  <a:pos x="248928" y="96887"/>
                </a:cxn>
                <a:cxn ang="0">
                  <a:pos x="280706" y="128741"/>
                </a:cxn>
                <a:cxn ang="0">
                  <a:pos x="312485" y="96887"/>
                </a:cxn>
                <a:cxn ang="0">
                  <a:pos x="280706" y="65034"/>
                </a:cxn>
                <a:cxn ang="0">
                  <a:pos x="380013" y="260136"/>
                </a:cxn>
                <a:cxn ang="0">
                  <a:pos x="342939" y="260136"/>
                </a:cxn>
                <a:cxn ang="0">
                  <a:pos x="342939" y="192447"/>
                </a:cxn>
                <a:cxn ang="0">
                  <a:pos x="334994" y="160594"/>
                </a:cxn>
                <a:cxn ang="0">
                  <a:pos x="344263" y="159267"/>
                </a:cxn>
                <a:cxn ang="0">
                  <a:pos x="380013" y="195102"/>
                </a:cxn>
                <a:cxn ang="0">
                  <a:pos x="380013" y="260136"/>
                </a:cxn>
                <a:cxn ang="0">
                  <a:pos x="99307" y="65034"/>
                </a:cxn>
                <a:cxn ang="0">
                  <a:pos x="67528" y="96887"/>
                </a:cxn>
                <a:cxn ang="0">
                  <a:pos x="99307" y="128741"/>
                </a:cxn>
                <a:cxn ang="0">
                  <a:pos x="131085" y="96887"/>
                </a:cxn>
                <a:cxn ang="0">
                  <a:pos x="99307" y="65034"/>
                </a:cxn>
                <a:cxn ang="0">
                  <a:pos x="35750" y="159267"/>
                </a:cxn>
                <a:cxn ang="0">
                  <a:pos x="45019" y="160594"/>
                </a:cxn>
                <a:cxn ang="0">
                  <a:pos x="37074" y="192447"/>
                </a:cxn>
                <a:cxn ang="0">
                  <a:pos x="37074" y="260136"/>
                </a:cxn>
                <a:cxn ang="0">
                  <a:pos x="0" y="260136"/>
                </a:cxn>
                <a:cxn ang="0">
                  <a:pos x="0" y="195102"/>
                </a:cxn>
                <a:cxn ang="0">
                  <a:pos x="35750" y="159267"/>
                </a:cxn>
                <a:cxn ang="0">
                  <a:pos x="190669" y="0"/>
                </a:cxn>
                <a:cxn ang="0">
                  <a:pos x="143001" y="47780"/>
                </a:cxn>
                <a:cxn ang="0">
                  <a:pos x="190669" y="95560"/>
                </a:cxn>
                <a:cxn ang="0">
                  <a:pos x="237012" y="47780"/>
                </a:cxn>
                <a:cxn ang="0">
                  <a:pos x="190669" y="0"/>
                </a:cxn>
                <a:cxn ang="0">
                  <a:pos x="332346" y="284026"/>
                </a:cxn>
                <a:cxn ang="0">
                  <a:pos x="275410" y="284026"/>
                </a:cxn>
                <a:cxn ang="0">
                  <a:pos x="275410" y="181830"/>
                </a:cxn>
                <a:cxn ang="0">
                  <a:pos x="266142" y="143340"/>
                </a:cxn>
                <a:cxn ang="0">
                  <a:pos x="280706" y="140686"/>
                </a:cxn>
                <a:cxn ang="0">
                  <a:pos x="332346" y="192447"/>
                </a:cxn>
                <a:cxn ang="0">
                  <a:pos x="332346" y="284026"/>
                </a:cxn>
                <a:cxn ang="0">
                  <a:pos x="104603" y="181830"/>
                </a:cxn>
                <a:cxn ang="0">
                  <a:pos x="104603" y="284026"/>
                </a:cxn>
                <a:cxn ang="0">
                  <a:pos x="48991" y="284026"/>
                </a:cxn>
                <a:cxn ang="0">
                  <a:pos x="48991" y="192447"/>
                </a:cxn>
                <a:cxn ang="0">
                  <a:pos x="99307" y="140686"/>
                </a:cxn>
                <a:cxn ang="0">
                  <a:pos x="113871" y="143340"/>
                </a:cxn>
                <a:cxn ang="0">
                  <a:pos x="104603" y="181830"/>
                </a:cxn>
                <a:cxn ang="0">
                  <a:pos x="116520" y="314552"/>
                </a:cxn>
                <a:cxn ang="0">
                  <a:pos x="264817" y="314552"/>
                </a:cxn>
                <a:cxn ang="0">
                  <a:pos x="264817" y="181830"/>
                </a:cxn>
                <a:cxn ang="0">
                  <a:pos x="190669" y="107505"/>
                </a:cxn>
                <a:cxn ang="0">
                  <a:pos x="116520" y="181830"/>
                </a:cxn>
                <a:cxn ang="0">
                  <a:pos x="116520" y="314552"/>
                </a:cxn>
              </a:cxnLst>
              <a:rect l="0" t="0" r="0" b="0"/>
              <a:pathLst>
                <a:path w="287" h="237">
                  <a:moveTo>
                    <a:pt x="260" y="78"/>
                  </a:moveTo>
                  <a:cubicBezTo>
                    <a:pt x="251" y="78"/>
                    <a:pt x="244" y="85"/>
                    <a:pt x="244" y="94"/>
                  </a:cubicBezTo>
                  <a:cubicBezTo>
                    <a:pt x="244" y="103"/>
                    <a:pt x="251" y="111"/>
                    <a:pt x="260" y="111"/>
                  </a:cubicBezTo>
                  <a:cubicBezTo>
                    <a:pt x="269" y="111"/>
                    <a:pt x="277" y="103"/>
                    <a:pt x="277" y="94"/>
                  </a:cubicBezTo>
                  <a:cubicBezTo>
                    <a:pt x="277" y="85"/>
                    <a:pt x="269" y="78"/>
                    <a:pt x="260" y="78"/>
                  </a:cubicBezTo>
                  <a:close/>
                  <a:moveTo>
                    <a:pt x="27" y="78"/>
                  </a:moveTo>
                  <a:cubicBezTo>
                    <a:pt x="18" y="78"/>
                    <a:pt x="11" y="85"/>
                    <a:pt x="11" y="94"/>
                  </a:cubicBezTo>
                  <a:cubicBezTo>
                    <a:pt x="11" y="103"/>
                    <a:pt x="18" y="111"/>
                    <a:pt x="27" y="111"/>
                  </a:cubicBezTo>
                  <a:cubicBezTo>
                    <a:pt x="36" y="111"/>
                    <a:pt x="43" y="103"/>
                    <a:pt x="43" y="94"/>
                  </a:cubicBezTo>
                  <a:cubicBezTo>
                    <a:pt x="43" y="85"/>
                    <a:pt x="36" y="78"/>
                    <a:pt x="27" y="78"/>
                  </a:cubicBezTo>
                  <a:close/>
                  <a:moveTo>
                    <a:pt x="212" y="49"/>
                  </a:moveTo>
                  <a:cubicBezTo>
                    <a:pt x="199" y="49"/>
                    <a:pt x="188" y="59"/>
                    <a:pt x="188" y="73"/>
                  </a:cubicBezTo>
                  <a:cubicBezTo>
                    <a:pt x="188" y="86"/>
                    <a:pt x="199" y="97"/>
                    <a:pt x="212" y="97"/>
                  </a:cubicBezTo>
                  <a:cubicBezTo>
                    <a:pt x="225" y="97"/>
                    <a:pt x="236" y="86"/>
                    <a:pt x="236" y="73"/>
                  </a:cubicBezTo>
                  <a:cubicBezTo>
                    <a:pt x="236" y="59"/>
                    <a:pt x="225" y="49"/>
                    <a:pt x="212" y="49"/>
                  </a:cubicBezTo>
                  <a:close/>
                  <a:moveTo>
                    <a:pt x="287" y="196"/>
                  </a:moveTo>
                  <a:cubicBezTo>
                    <a:pt x="259" y="196"/>
                    <a:pt x="259" y="196"/>
                    <a:pt x="259" y="196"/>
                  </a:cubicBezTo>
                  <a:cubicBezTo>
                    <a:pt x="259" y="145"/>
                    <a:pt x="259" y="145"/>
                    <a:pt x="259" y="145"/>
                  </a:cubicBezTo>
                  <a:cubicBezTo>
                    <a:pt x="259" y="136"/>
                    <a:pt x="257" y="128"/>
                    <a:pt x="253" y="121"/>
                  </a:cubicBezTo>
                  <a:cubicBezTo>
                    <a:pt x="255" y="120"/>
                    <a:pt x="258" y="120"/>
                    <a:pt x="260" y="120"/>
                  </a:cubicBezTo>
                  <a:cubicBezTo>
                    <a:pt x="275" y="120"/>
                    <a:pt x="287" y="132"/>
                    <a:pt x="287" y="147"/>
                  </a:cubicBezTo>
                  <a:lnTo>
                    <a:pt x="287" y="196"/>
                  </a:lnTo>
                  <a:close/>
                  <a:moveTo>
                    <a:pt x="75" y="49"/>
                  </a:moveTo>
                  <a:cubicBezTo>
                    <a:pt x="62" y="49"/>
                    <a:pt x="51" y="59"/>
                    <a:pt x="51" y="73"/>
                  </a:cubicBezTo>
                  <a:cubicBezTo>
                    <a:pt x="51" y="86"/>
                    <a:pt x="62" y="97"/>
                    <a:pt x="75" y="97"/>
                  </a:cubicBezTo>
                  <a:cubicBezTo>
                    <a:pt x="88" y="97"/>
                    <a:pt x="99" y="86"/>
                    <a:pt x="99" y="73"/>
                  </a:cubicBezTo>
                  <a:cubicBezTo>
                    <a:pt x="99" y="59"/>
                    <a:pt x="88" y="49"/>
                    <a:pt x="75" y="49"/>
                  </a:cubicBezTo>
                  <a:close/>
                  <a:moveTo>
                    <a:pt x="27" y="120"/>
                  </a:moveTo>
                  <a:cubicBezTo>
                    <a:pt x="29" y="120"/>
                    <a:pt x="32" y="120"/>
                    <a:pt x="34" y="121"/>
                  </a:cubicBezTo>
                  <a:cubicBezTo>
                    <a:pt x="30" y="128"/>
                    <a:pt x="28" y="136"/>
                    <a:pt x="28" y="145"/>
                  </a:cubicBezTo>
                  <a:cubicBezTo>
                    <a:pt x="28" y="196"/>
                    <a:pt x="28" y="196"/>
                    <a:pt x="28" y="196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132"/>
                    <a:pt x="12" y="120"/>
                    <a:pt x="27" y="120"/>
                  </a:cubicBezTo>
                  <a:close/>
                  <a:moveTo>
                    <a:pt x="144" y="0"/>
                  </a:moveTo>
                  <a:cubicBezTo>
                    <a:pt x="124" y="0"/>
                    <a:pt x="108" y="16"/>
                    <a:pt x="108" y="36"/>
                  </a:cubicBezTo>
                  <a:cubicBezTo>
                    <a:pt x="108" y="56"/>
                    <a:pt x="124" y="72"/>
                    <a:pt x="144" y="72"/>
                  </a:cubicBezTo>
                  <a:cubicBezTo>
                    <a:pt x="163" y="72"/>
                    <a:pt x="179" y="56"/>
                    <a:pt x="179" y="36"/>
                  </a:cubicBezTo>
                  <a:cubicBezTo>
                    <a:pt x="179" y="16"/>
                    <a:pt x="163" y="0"/>
                    <a:pt x="144" y="0"/>
                  </a:cubicBezTo>
                  <a:close/>
                  <a:moveTo>
                    <a:pt x="251" y="214"/>
                  </a:moveTo>
                  <a:cubicBezTo>
                    <a:pt x="208" y="214"/>
                    <a:pt x="208" y="214"/>
                    <a:pt x="208" y="214"/>
                  </a:cubicBezTo>
                  <a:cubicBezTo>
                    <a:pt x="208" y="137"/>
                    <a:pt x="208" y="137"/>
                    <a:pt x="208" y="137"/>
                  </a:cubicBezTo>
                  <a:cubicBezTo>
                    <a:pt x="208" y="127"/>
                    <a:pt x="206" y="117"/>
                    <a:pt x="201" y="108"/>
                  </a:cubicBezTo>
                  <a:cubicBezTo>
                    <a:pt x="205" y="107"/>
                    <a:pt x="208" y="106"/>
                    <a:pt x="212" y="106"/>
                  </a:cubicBezTo>
                  <a:cubicBezTo>
                    <a:pt x="233" y="106"/>
                    <a:pt x="251" y="124"/>
                    <a:pt x="251" y="145"/>
                  </a:cubicBezTo>
                  <a:lnTo>
                    <a:pt x="251" y="214"/>
                  </a:lnTo>
                  <a:close/>
                  <a:moveTo>
                    <a:pt x="79" y="137"/>
                  </a:moveTo>
                  <a:cubicBezTo>
                    <a:pt x="79" y="214"/>
                    <a:pt x="79" y="214"/>
                    <a:pt x="79" y="214"/>
                  </a:cubicBezTo>
                  <a:cubicBezTo>
                    <a:pt x="37" y="214"/>
                    <a:pt x="37" y="214"/>
                    <a:pt x="37" y="214"/>
                  </a:cubicBezTo>
                  <a:cubicBezTo>
                    <a:pt x="37" y="145"/>
                    <a:pt x="37" y="145"/>
                    <a:pt x="37" y="145"/>
                  </a:cubicBezTo>
                  <a:cubicBezTo>
                    <a:pt x="37" y="124"/>
                    <a:pt x="54" y="106"/>
                    <a:pt x="75" y="106"/>
                  </a:cubicBezTo>
                  <a:cubicBezTo>
                    <a:pt x="79" y="106"/>
                    <a:pt x="83" y="107"/>
                    <a:pt x="86" y="108"/>
                  </a:cubicBezTo>
                  <a:cubicBezTo>
                    <a:pt x="81" y="117"/>
                    <a:pt x="79" y="127"/>
                    <a:pt x="79" y="137"/>
                  </a:cubicBezTo>
                  <a:close/>
                  <a:moveTo>
                    <a:pt x="88" y="237"/>
                  </a:moveTo>
                  <a:cubicBezTo>
                    <a:pt x="200" y="237"/>
                    <a:pt x="200" y="237"/>
                    <a:pt x="200" y="237"/>
                  </a:cubicBezTo>
                  <a:cubicBezTo>
                    <a:pt x="200" y="137"/>
                    <a:pt x="200" y="137"/>
                    <a:pt x="200" y="137"/>
                  </a:cubicBezTo>
                  <a:cubicBezTo>
                    <a:pt x="200" y="106"/>
                    <a:pt x="174" y="81"/>
                    <a:pt x="144" y="81"/>
                  </a:cubicBezTo>
                  <a:cubicBezTo>
                    <a:pt x="113" y="81"/>
                    <a:pt x="88" y="106"/>
                    <a:pt x="88" y="137"/>
                  </a:cubicBezTo>
                  <a:lnTo>
                    <a:pt x="88" y="23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pPr>
                <a:defRPr/>
              </a:pPr>
              <a:endParaRPr lang="zh-CN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" name="组合 41"/>
          <p:cNvGrpSpPr/>
          <p:nvPr/>
        </p:nvGrpSpPr>
        <p:grpSpPr>
          <a:xfrm>
            <a:off x="518162" y="865505"/>
            <a:ext cx="736600" cy="736600"/>
            <a:chOff x="1733" y="2211"/>
            <a:chExt cx="1160" cy="1160"/>
          </a:xfrm>
        </p:grpSpPr>
        <p:sp>
          <p:nvSpPr>
            <p:cNvPr id="10" name="椭圆 42"/>
            <p:cNvSpPr/>
            <p:nvPr/>
          </p:nvSpPr>
          <p:spPr>
            <a:xfrm>
              <a:off x="1733" y="2211"/>
              <a:ext cx="1161" cy="1161"/>
            </a:xfrm>
            <a:prstGeom prst="ellipse">
              <a:avLst/>
            </a:prstGeom>
            <a:solidFill>
              <a:srgbClr val="578B18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" name="稻壳儿小白白(http://dwz.cn/Wu2UP)"/>
            <p:cNvSpPr/>
            <p:nvPr/>
          </p:nvSpPr>
          <p:spPr>
            <a:xfrm>
              <a:off x="1880" y="2393"/>
              <a:ext cx="733" cy="733"/>
            </a:xfrm>
            <a:custGeom>
              <a:avLst/>
              <a:gdLst/>
              <a:ahLst/>
              <a:cxnLst>
                <a:cxn ang="0">
                  <a:pos x="1479576135" y="12226576"/>
                </a:cxn>
                <a:cxn ang="0">
                  <a:pos x="1455122931" y="0"/>
                </a:cxn>
                <a:cxn ang="0">
                  <a:pos x="1430665982" y="12226576"/>
                </a:cxn>
                <a:cxn ang="0">
                  <a:pos x="24456949" y="941543682"/>
                </a:cxn>
                <a:cxn ang="0">
                  <a:pos x="0" y="990457474"/>
                </a:cxn>
                <a:cxn ang="0">
                  <a:pos x="24456949" y="1027140945"/>
                </a:cxn>
                <a:cxn ang="0">
                  <a:pos x="391292460" y="1173874831"/>
                </a:cxn>
                <a:cxn ang="0">
                  <a:pos x="562483613" y="1479569178"/>
                </a:cxn>
                <a:cxn ang="0">
                  <a:pos x="611393766" y="1504026074"/>
                </a:cxn>
                <a:cxn ang="0">
                  <a:pos x="611393766" y="1504026074"/>
                </a:cxn>
                <a:cxn ang="0">
                  <a:pos x="648081062" y="1479569178"/>
                </a:cxn>
                <a:cxn ang="0">
                  <a:pos x="745901369" y="1308382141"/>
                </a:cxn>
                <a:cxn ang="0">
                  <a:pos x="1198334329" y="1491799499"/>
                </a:cxn>
                <a:cxn ang="0">
                  <a:pos x="1222791278" y="1504026074"/>
                </a:cxn>
                <a:cxn ang="0">
                  <a:pos x="1235017880" y="1491799499"/>
                </a:cxn>
                <a:cxn ang="0">
                  <a:pos x="1259474829" y="1455116027"/>
                </a:cxn>
                <a:cxn ang="0">
                  <a:pos x="1504033084" y="48910047"/>
                </a:cxn>
                <a:cxn ang="0">
                  <a:pos x="1479576135" y="12226576"/>
                </a:cxn>
                <a:cxn ang="0">
                  <a:pos x="146734204" y="978227154"/>
                </a:cxn>
                <a:cxn ang="0">
                  <a:pos x="1235017880" y="244557725"/>
                </a:cxn>
                <a:cxn ang="0">
                  <a:pos x="440206358" y="1088277568"/>
                </a:cxn>
                <a:cxn ang="0">
                  <a:pos x="427976011" y="1088277568"/>
                </a:cxn>
                <a:cxn ang="0">
                  <a:pos x="146734204" y="978227154"/>
                </a:cxn>
                <a:cxn ang="0">
                  <a:pos x="476889909" y="1124961039"/>
                </a:cxn>
                <a:cxn ang="0">
                  <a:pos x="476889909" y="1124961039"/>
                </a:cxn>
                <a:cxn ang="0">
                  <a:pos x="1369525482" y="171190782"/>
                </a:cxn>
                <a:cxn ang="0">
                  <a:pos x="611393766" y="1357292188"/>
                </a:cxn>
                <a:cxn ang="0">
                  <a:pos x="476889909" y="1124961039"/>
                </a:cxn>
                <a:cxn ang="0">
                  <a:pos x="1186107726" y="1381749084"/>
                </a:cxn>
                <a:cxn ang="0">
                  <a:pos x="782584920" y="1222784878"/>
                </a:cxn>
                <a:cxn ang="0">
                  <a:pos x="745901369" y="1222784878"/>
                </a:cxn>
                <a:cxn ang="0">
                  <a:pos x="1369525482" y="269014620"/>
                </a:cxn>
                <a:cxn ang="0">
                  <a:pos x="1186107726" y="1381749084"/>
                </a:cxn>
                <a:cxn ang="0">
                  <a:pos x="1186107726" y="1381749084"/>
                </a:cxn>
                <a:cxn ang="0">
                  <a:pos x="1186107726" y="1381749084"/>
                </a:cxn>
              </a:cxnLst>
              <a:rect l="0" t="0" r="0" b="0"/>
              <a:pathLst>
                <a:path w="123" h="123">
                  <a:moveTo>
                    <a:pt x="121" y="1"/>
                  </a:moveTo>
                  <a:cubicBezTo>
                    <a:pt x="120" y="0"/>
                    <a:pt x="119" y="0"/>
                    <a:pt x="119" y="0"/>
                  </a:cubicBezTo>
                  <a:cubicBezTo>
                    <a:pt x="118" y="0"/>
                    <a:pt x="117" y="0"/>
                    <a:pt x="117" y="1"/>
                  </a:cubicBezTo>
                  <a:cubicBezTo>
                    <a:pt x="2" y="77"/>
                    <a:pt x="2" y="77"/>
                    <a:pt x="2" y="77"/>
                  </a:cubicBezTo>
                  <a:cubicBezTo>
                    <a:pt x="0" y="78"/>
                    <a:pt x="0" y="79"/>
                    <a:pt x="0" y="81"/>
                  </a:cubicBezTo>
                  <a:cubicBezTo>
                    <a:pt x="0" y="82"/>
                    <a:pt x="1" y="83"/>
                    <a:pt x="2" y="84"/>
                  </a:cubicBezTo>
                  <a:cubicBezTo>
                    <a:pt x="32" y="96"/>
                    <a:pt x="32" y="96"/>
                    <a:pt x="32" y="96"/>
                  </a:cubicBezTo>
                  <a:cubicBezTo>
                    <a:pt x="46" y="121"/>
                    <a:pt x="46" y="121"/>
                    <a:pt x="46" y="121"/>
                  </a:cubicBezTo>
                  <a:cubicBezTo>
                    <a:pt x="47" y="122"/>
                    <a:pt x="48" y="123"/>
                    <a:pt x="50" y="123"/>
                  </a:cubicBezTo>
                  <a:cubicBezTo>
                    <a:pt x="50" y="123"/>
                    <a:pt x="50" y="123"/>
                    <a:pt x="50" y="123"/>
                  </a:cubicBezTo>
                  <a:cubicBezTo>
                    <a:pt x="51" y="123"/>
                    <a:pt x="52" y="122"/>
                    <a:pt x="53" y="121"/>
                  </a:cubicBezTo>
                  <a:cubicBezTo>
                    <a:pt x="61" y="107"/>
                    <a:pt x="61" y="107"/>
                    <a:pt x="61" y="107"/>
                  </a:cubicBezTo>
                  <a:cubicBezTo>
                    <a:pt x="98" y="122"/>
                    <a:pt x="98" y="122"/>
                    <a:pt x="98" y="122"/>
                  </a:cubicBezTo>
                  <a:cubicBezTo>
                    <a:pt x="99" y="123"/>
                    <a:pt x="99" y="123"/>
                    <a:pt x="100" y="123"/>
                  </a:cubicBezTo>
                  <a:cubicBezTo>
                    <a:pt x="100" y="123"/>
                    <a:pt x="101" y="122"/>
                    <a:pt x="101" y="122"/>
                  </a:cubicBezTo>
                  <a:cubicBezTo>
                    <a:pt x="102" y="122"/>
                    <a:pt x="103" y="121"/>
                    <a:pt x="103" y="119"/>
                  </a:cubicBezTo>
                  <a:cubicBezTo>
                    <a:pt x="123" y="4"/>
                    <a:pt x="123" y="4"/>
                    <a:pt x="123" y="4"/>
                  </a:cubicBezTo>
                  <a:cubicBezTo>
                    <a:pt x="123" y="3"/>
                    <a:pt x="122" y="1"/>
                    <a:pt x="121" y="1"/>
                  </a:cubicBezTo>
                  <a:close/>
                  <a:moveTo>
                    <a:pt x="12" y="80"/>
                  </a:moveTo>
                  <a:cubicBezTo>
                    <a:pt x="101" y="20"/>
                    <a:pt x="101" y="20"/>
                    <a:pt x="101" y="20"/>
                  </a:cubicBezTo>
                  <a:cubicBezTo>
                    <a:pt x="36" y="89"/>
                    <a:pt x="36" y="89"/>
                    <a:pt x="36" y="89"/>
                  </a:cubicBezTo>
                  <a:cubicBezTo>
                    <a:pt x="36" y="89"/>
                    <a:pt x="35" y="89"/>
                    <a:pt x="35" y="89"/>
                  </a:cubicBezTo>
                  <a:lnTo>
                    <a:pt x="12" y="80"/>
                  </a:lnTo>
                  <a:close/>
                  <a:moveTo>
                    <a:pt x="39" y="92"/>
                  </a:moveTo>
                  <a:cubicBezTo>
                    <a:pt x="39" y="92"/>
                    <a:pt x="39" y="92"/>
                    <a:pt x="39" y="92"/>
                  </a:cubicBezTo>
                  <a:cubicBezTo>
                    <a:pt x="112" y="14"/>
                    <a:pt x="112" y="14"/>
                    <a:pt x="112" y="14"/>
                  </a:cubicBezTo>
                  <a:cubicBezTo>
                    <a:pt x="50" y="111"/>
                    <a:pt x="50" y="111"/>
                    <a:pt x="50" y="111"/>
                  </a:cubicBezTo>
                  <a:lnTo>
                    <a:pt x="39" y="92"/>
                  </a:lnTo>
                  <a:close/>
                  <a:moveTo>
                    <a:pt x="97" y="113"/>
                  </a:moveTo>
                  <a:cubicBezTo>
                    <a:pt x="64" y="100"/>
                    <a:pt x="64" y="100"/>
                    <a:pt x="64" y="100"/>
                  </a:cubicBezTo>
                  <a:cubicBezTo>
                    <a:pt x="63" y="100"/>
                    <a:pt x="62" y="100"/>
                    <a:pt x="61" y="100"/>
                  </a:cubicBezTo>
                  <a:cubicBezTo>
                    <a:pt x="112" y="22"/>
                    <a:pt x="112" y="22"/>
                    <a:pt x="112" y="22"/>
                  </a:cubicBezTo>
                  <a:lnTo>
                    <a:pt x="97" y="113"/>
                  </a:lnTo>
                  <a:close/>
                  <a:moveTo>
                    <a:pt x="97" y="113"/>
                  </a:moveTo>
                  <a:cubicBezTo>
                    <a:pt x="97" y="113"/>
                    <a:pt x="97" y="113"/>
                    <a:pt x="97" y="113"/>
                  </a:cubicBezTo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pPr>
                <a:defRPr/>
              </a:pPr>
              <a:endParaRPr lang="zh-CN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2" name="组合 44"/>
          <p:cNvGrpSpPr/>
          <p:nvPr/>
        </p:nvGrpSpPr>
        <p:grpSpPr>
          <a:xfrm>
            <a:off x="535307" y="2967990"/>
            <a:ext cx="736600" cy="736600"/>
            <a:chOff x="1648" y="5039"/>
            <a:chExt cx="1160" cy="1160"/>
          </a:xfrm>
        </p:grpSpPr>
        <p:sp>
          <p:nvSpPr>
            <p:cNvPr id="13" name="椭圆 45"/>
            <p:cNvSpPr/>
            <p:nvPr/>
          </p:nvSpPr>
          <p:spPr>
            <a:xfrm>
              <a:off x="1648" y="5039"/>
              <a:ext cx="1161" cy="1161"/>
            </a:xfrm>
            <a:prstGeom prst="ellipse">
              <a:avLst/>
            </a:prstGeom>
            <a:solidFill>
              <a:srgbClr val="578B18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4" name="稻壳儿小白白(http://dwz.cn/Wu2UP)"/>
            <p:cNvSpPr/>
            <p:nvPr/>
          </p:nvSpPr>
          <p:spPr>
            <a:xfrm>
              <a:off x="1757" y="5184"/>
              <a:ext cx="744" cy="637"/>
            </a:xfrm>
            <a:custGeom>
              <a:avLst/>
              <a:gdLst/>
              <a:ahLst/>
              <a:cxnLst>
                <a:cxn ang="0">
                  <a:pos x="48184" y="283619"/>
                </a:cxn>
                <a:cxn ang="0">
                  <a:pos x="41301" y="283619"/>
                </a:cxn>
                <a:cxn ang="0">
                  <a:pos x="6883" y="283619"/>
                </a:cxn>
                <a:cxn ang="0">
                  <a:pos x="0" y="283619"/>
                </a:cxn>
                <a:cxn ang="0">
                  <a:pos x="0" y="242114"/>
                </a:cxn>
                <a:cxn ang="0">
                  <a:pos x="6883" y="242114"/>
                </a:cxn>
                <a:cxn ang="0">
                  <a:pos x="41301" y="242114"/>
                </a:cxn>
                <a:cxn ang="0">
                  <a:pos x="48184" y="242114"/>
                </a:cxn>
                <a:cxn ang="0">
                  <a:pos x="48184" y="283619"/>
                </a:cxn>
                <a:cxn ang="0">
                  <a:pos x="117018" y="283619"/>
                </a:cxn>
                <a:cxn ang="0">
                  <a:pos x="117018" y="283619"/>
                </a:cxn>
                <a:cxn ang="0">
                  <a:pos x="75718" y="283619"/>
                </a:cxn>
                <a:cxn ang="0">
                  <a:pos x="75718" y="283619"/>
                </a:cxn>
                <a:cxn ang="0">
                  <a:pos x="75718" y="221361"/>
                </a:cxn>
                <a:cxn ang="0">
                  <a:pos x="75718" y="214444"/>
                </a:cxn>
                <a:cxn ang="0">
                  <a:pos x="117018" y="214444"/>
                </a:cxn>
                <a:cxn ang="0">
                  <a:pos x="117018" y="221361"/>
                </a:cxn>
                <a:cxn ang="0">
                  <a:pos x="117018" y="283619"/>
                </a:cxn>
                <a:cxn ang="0">
                  <a:pos x="192736" y="283619"/>
                </a:cxn>
                <a:cxn ang="0">
                  <a:pos x="185852" y="283619"/>
                </a:cxn>
                <a:cxn ang="0">
                  <a:pos x="151435" y="283619"/>
                </a:cxn>
                <a:cxn ang="0">
                  <a:pos x="144552" y="283619"/>
                </a:cxn>
                <a:cxn ang="0">
                  <a:pos x="144552" y="172938"/>
                </a:cxn>
                <a:cxn ang="0">
                  <a:pos x="151435" y="166021"/>
                </a:cxn>
                <a:cxn ang="0">
                  <a:pos x="185852" y="166021"/>
                </a:cxn>
                <a:cxn ang="0">
                  <a:pos x="192736" y="172938"/>
                </a:cxn>
                <a:cxn ang="0">
                  <a:pos x="192736" y="283619"/>
                </a:cxn>
                <a:cxn ang="0">
                  <a:pos x="261570" y="283619"/>
                </a:cxn>
                <a:cxn ang="0">
                  <a:pos x="254686" y="283619"/>
                </a:cxn>
                <a:cxn ang="0">
                  <a:pos x="220269" y="283619"/>
                </a:cxn>
                <a:cxn ang="0">
                  <a:pos x="213386" y="283619"/>
                </a:cxn>
                <a:cxn ang="0">
                  <a:pos x="213386" y="103763"/>
                </a:cxn>
                <a:cxn ang="0">
                  <a:pos x="220269" y="96846"/>
                </a:cxn>
                <a:cxn ang="0">
                  <a:pos x="254686" y="96846"/>
                </a:cxn>
                <a:cxn ang="0">
                  <a:pos x="261570" y="103763"/>
                </a:cxn>
                <a:cxn ang="0">
                  <a:pos x="261570" y="283619"/>
                </a:cxn>
                <a:cxn ang="0">
                  <a:pos x="330404" y="283619"/>
                </a:cxn>
                <a:cxn ang="0">
                  <a:pos x="323521" y="283619"/>
                </a:cxn>
                <a:cxn ang="0">
                  <a:pos x="289104" y="283619"/>
                </a:cxn>
                <a:cxn ang="0">
                  <a:pos x="282220" y="283619"/>
                </a:cxn>
                <a:cxn ang="0">
                  <a:pos x="282220" y="6918"/>
                </a:cxn>
                <a:cxn ang="0">
                  <a:pos x="289104" y="0"/>
                </a:cxn>
                <a:cxn ang="0">
                  <a:pos x="323521" y="0"/>
                </a:cxn>
                <a:cxn ang="0">
                  <a:pos x="330404" y="6918"/>
                </a:cxn>
                <a:cxn ang="0">
                  <a:pos x="330404" y="283619"/>
                </a:cxn>
              </a:cxnLst>
              <a:rect l="0" t="0" r="0" b="0"/>
              <a:pathLst>
                <a:path w="48" h="41">
                  <a:moveTo>
                    <a:pt x="7" y="41"/>
                  </a:moveTo>
                  <a:cubicBezTo>
                    <a:pt x="7" y="41"/>
                    <a:pt x="7" y="41"/>
                    <a:pt x="6" y="41"/>
                  </a:cubicBezTo>
                  <a:cubicBezTo>
                    <a:pt x="1" y="41"/>
                    <a:pt x="1" y="41"/>
                    <a:pt x="1" y="41"/>
                  </a:cubicBezTo>
                  <a:cubicBezTo>
                    <a:pt x="1" y="41"/>
                    <a:pt x="0" y="41"/>
                    <a:pt x="0" y="41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1" y="35"/>
                    <a:pt x="1" y="35"/>
                  </a:cubicBezTo>
                  <a:cubicBezTo>
                    <a:pt x="6" y="35"/>
                    <a:pt x="6" y="35"/>
                    <a:pt x="6" y="35"/>
                  </a:cubicBezTo>
                  <a:cubicBezTo>
                    <a:pt x="7" y="35"/>
                    <a:pt x="7" y="35"/>
                    <a:pt x="7" y="35"/>
                  </a:cubicBezTo>
                  <a:lnTo>
                    <a:pt x="7" y="41"/>
                  </a:lnTo>
                  <a:close/>
                  <a:moveTo>
                    <a:pt x="17" y="41"/>
                  </a:moveTo>
                  <a:cubicBezTo>
                    <a:pt x="17" y="41"/>
                    <a:pt x="17" y="41"/>
                    <a:pt x="17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32"/>
                    <a:pt x="11" y="32"/>
                    <a:pt x="11" y="32"/>
                  </a:cubicBezTo>
                  <a:cubicBezTo>
                    <a:pt x="11" y="32"/>
                    <a:pt x="11" y="31"/>
                    <a:pt x="11" y="31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7" y="31"/>
                    <a:pt x="17" y="32"/>
                    <a:pt x="17" y="32"/>
                  </a:cubicBezTo>
                  <a:lnTo>
                    <a:pt x="17" y="41"/>
                  </a:lnTo>
                  <a:close/>
                  <a:moveTo>
                    <a:pt x="28" y="41"/>
                  </a:moveTo>
                  <a:cubicBezTo>
                    <a:pt x="28" y="41"/>
                    <a:pt x="27" y="41"/>
                    <a:pt x="27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1" y="25"/>
                    <a:pt x="21" y="24"/>
                    <a:pt x="22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24"/>
                    <a:pt x="28" y="25"/>
                    <a:pt x="28" y="25"/>
                  </a:cubicBezTo>
                  <a:lnTo>
                    <a:pt x="28" y="41"/>
                  </a:lnTo>
                  <a:close/>
                  <a:moveTo>
                    <a:pt x="38" y="41"/>
                  </a:moveTo>
                  <a:cubicBezTo>
                    <a:pt x="38" y="41"/>
                    <a:pt x="38" y="41"/>
                    <a:pt x="37" y="41"/>
                  </a:cubicBezTo>
                  <a:cubicBezTo>
                    <a:pt x="32" y="41"/>
                    <a:pt x="32" y="41"/>
                    <a:pt x="32" y="41"/>
                  </a:cubicBezTo>
                  <a:cubicBezTo>
                    <a:pt x="32" y="41"/>
                    <a:pt x="31" y="41"/>
                    <a:pt x="31" y="41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31" y="14"/>
                    <a:pt x="32" y="14"/>
                    <a:pt x="32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8" y="14"/>
                    <a:pt x="38" y="14"/>
                    <a:pt x="38" y="15"/>
                  </a:cubicBezTo>
                  <a:lnTo>
                    <a:pt x="38" y="41"/>
                  </a:lnTo>
                  <a:close/>
                  <a:moveTo>
                    <a:pt x="48" y="41"/>
                  </a:moveTo>
                  <a:cubicBezTo>
                    <a:pt x="48" y="41"/>
                    <a:pt x="48" y="41"/>
                    <a:pt x="47" y="41"/>
                  </a:cubicBezTo>
                  <a:cubicBezTo>
                    <a:pt x="42" y="41"/>
                    <a:pt x="42" y="41"/>
                    <a:pt x="42" y="41"/>
                  </a:cubicBezTo>
                  <a:cubicBezTo>
                    <a:pt x="42" y="41"/>
                    <a:pt x="41" y="41"/>
                    <a:pt x="41" y="41"/>
                  </a:cubicBezTo>
                  <a:cubicBezTo>
                    <a:pt x="41" y="1"/>
                    <a:pt x="41" y="1"/>
                    <a:pt x="41" y="1"/>
                  </a:cubicBezTo>
                  <a:cubicBezTo>
                    <a:pt x="41" y="1"/>
                    <a:pt x="42" y="0"/>
                    <a:pt x="42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8" y="0"/>
                    <a:pt x="48" y="1"/>
                    <a:pt x="48" y="1"/>
                  </a:cubicBezTo>
                  <a:lnTo>
                    <a:pt x="48" y="4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15" name="文本框 141"/>
          <p:cNvSpPr/>
          <p:nvPr/>
        </p:nvSpPr>
        <p:spPr>
          <a:xfrm>
            <a:off x="1331595" y="865505"/>
            <a:ext cx="2835275" cy="98171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defPPr>
              <a:defRPr lang="zh-CN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defRPr/>
            </a:pPr>
            <a:r>
              <a:rPr lang="zh-CN" sz="16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用途广市场大</a:t>
            </a:r>
            <a:endParaRPr lang="zh-CN" sz="24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indent="0">
              <a:defRPr/>
            </a:pPr>
            <a:r>
              <a:rPr lang="zh-CN" sz="1400" b="1">
                <a:solidFill>
                  <a:schemeClr val="tx1"/>
                </a:solidFill>
                <a:latin typeface="新宋体" panose="02010609030101010101" charset="-122"/>
                <a:ea typeface="新宋体" panose="02010609030101010101" charset="-122"/>
              </a:rPr>
              <a:t>生活水平提高，无病防病意识普及，有着广泛的认同与市场需求</a:t>
            </a:r>
            <a:r>
              <a:rPr lang="zh-CN" sz="1400">
                <a:solidFill>
                  <a:schemeClr val="tx1"/>
                </a:solidFill>
                <a:latin typeface="新宋体" panose="02010609030101010101" charset="-122"/>
                <a:ea typeface="新宋体" panose="02010609030101010101" charset="-122"/>
              </a:rPr>
              <a:t>。</a:t>
            </a:r>
            <a:endParaRPr lang="zh-CN" sz="1400" b="1">
              <a:solidFill>
                <a:schemeClr val="tx1"/>
              </a:solidFill>
              <a:latin typeface="新宋体" panose="02010609030101010101" charset="-122"/>
              <a:ea typeface="新宋体" panose="02010609030101010101" charset="-122"/>
            </a:endParaRPr>
          </a:p>
          <a:p>
            <a:pPr indent="0">
              <a:defRPr/>
            </a:pPr>
            <a:endParaRPr lang="zh-CN" sz="16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indent="0">
              <a:defRPr/>
            </a:pPr>
            <a:endParaRPr lang="zh-CN" sz="16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文本框 141"/>
          <p:cNvSpPr/>
          <p:nvPr/>
        </p:nvSpPr>
        <p:spPr>
          <a:xfrm>
            <a:off x="1372870" y="1917065"/>
            <a:ext cx="2835910" cy="101028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defPPr>
              <a:defRPr lang="zh-CN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defRPr/>
            </a:pPr>
            <a:r>
              <a:rPr lang="zh-CN" sz="16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投资小回报久</a:t>
            </a:r>
            <a:endParaRPr lang="zh-CN" sz="16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indent="0">
              <a:defRPr/>
            </a:pPr>
            <a:r>
              <a:rPr lang="zh-CN" sz="1400" b="1">
                <a:solidFill>
                  <a:schemeClr val="tx1"/>
                </a:solidFill>
                <a:latin typeface="新宋体" panose="02010609030101010101" charset="-122"/>
                <a:ea typeface="新宋体" panose="02010609030101010101" charset="-122"/>
              </a:rPr>
              <a:t>只需一次性栽培，此后每年自行育种栽培，利润相当可观。</a:t>
            </a:r>
            <a:endParaRPr lang="zh-CN" sz="16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indent="0">
              <a:defRPr/>
            </a:pPr>
            <a:endParaRPr lang="zh-CN" sz="16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indent="0">
              <a:defRPr/>
            </a:pPr>
            <a:endParaRPr lang="zh-CN" sz="16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文本框 141"/>
          <p:cNvSpPr/>
          <p:nvPr/>
        </p:nvSpPr>
        <p:spPr>
          <a:xfrm>
            <a:off x="1403350" y="2924810"/>
            <a:ext cx="2736215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defRPr/>
            </a:pPr>
            <a:r>
              <a:rPr lang="zh-CN" sz="16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无门槛无经验</a:t>
            </a:r>
            <a:endParaRPr lang="zh-CN" sz="14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indent="0">
              <a:defRPr/>
            </a:pPr>
            <a:r>
              <a:rPr lang="zh-CN" sz="1400" b="1">
                <a:solidFill>
                  <a:schemeClr val="tx1"/>
                </a:solidFill>
                <a:latin typeface="新宋体" panose="02010609030101010101" charset="-122"/>
                <a:ea typeface="新宋体" panose="02010609030101010101" charset="-122"/>
              </a:rPr>
              <a:t>种植简单，不受场地局限，成活率高，上门指导，传授种植技术。</a:t>
            </a:r>
            <a:endParaRPr lang="zh-CN" sz="1400" b="1">
              <a:solidFill>
                <a:schemeClr val="tx1"/>
              </a:solidFill>
              <a:latin typeface="新宋体" panose="02010609030101010101" charset="-122"/>
              <a:ea typeface="新宋体" panose="02010609030101010101" charset="-122"/>
            </a:endParaRPr>
          </a:p>
        </p:txBody>
      </p:sp>
      <p:sp>
        <p:nvSpPr>
          <p:cNvPr id="18" name="文本框 3"/>
          <p:cNvSpPr/>
          <p:nvPr/>
        </p:nvSpPr>
        <p:spPr>
          <a:xfrm>
            <a:off x="6296024" y="3825875"/>
            <a:ext cx="1387475" cy="323850"/>
          </a:xfrm>
          <a:prstGeom prst="rect">
            <a:avLst/>
          </a:prstGeom>
          <a:noFill/>
        </p:spPr>
        <p:txBody>
          <a:bodyPr lIns="90000" tIns="46800" rIns="90000" bIns="46800">
            <a:normAutofit fontScale="97500"/>
          </a:bodyPr>
          <a:lstStyle/>
          <a:p>
            <a:pPr>
              <a:defRPr/>
            </a:pPr>
            <a:endParaRPr lang="zh-CN" sz="1500" b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文本框 9"/>
          <p:cNvSpPr/>
          <p:nvPr/>
        </p:nvSpPr>
        <p:spPr>
          <a:xfrm>
            <a:off x="3923665" y="4509135"/>
            <a:ext cx="5212080" cy="1938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sz="20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安徽省六味圣草中药材有限公司湖南分公司</a:t>
            </a:r>
            <a:endParaRPr lang="zh-CN" sz="2000" b="1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>
              <a:lnSpc>
                <a:spcPct val="150000"/>
              </a:lnSpc>
              <a:defRPr/>
            </a:pPr>
            <a:r>
              <a:rPr lang="zh-CN" sz="20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业务经理：马经理  </a:t>
            </a:r>
            <a:r>
              <a:rPr lang="en-US" sz="20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19330176999</a:t>
            </a:r>
            <a:endParaRPr lang="en-US" sz="2000" b="1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>
              <a:lnSpc>
                <a:spcPct val="150000"/>
              </a:lnSpc>
              <a:defRPr/>
            </a:pPr>
            <a:r>
              <a:rPr lang="zh-CN" sz="20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地    址：</a:t>
            </a:r>
            <a:r>
              <a:rPr lang="zh-CN" sz="20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湖南省永州市冷水滩区/零陵区</a:t>
            </a:r>
            <a:endParaRPr lang="zh-CN" sz="2000" b="1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>
              <a:lnSpc>
                <a:spcPct val="150000"/>
              </a:lnSpc>
              <a:defRPr/>
            </a:pPr>
            <a:endParaRPr lang="zh-CN" sz="2000" b="1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2" name="图片 1" descr="图片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705" y="3876040"/>
            <a:ext cx="3691890" cy="2769235"/>
          </a:xfrm>
          <a:prstGeom prst="rect">
            <a:avLst/>
          </a:prstGeom>
        </p:spPr>
      </p:pic>
      <p:pic>
        <p:nvPicPr>
          <p:cNvPr id="3" name="图片 2" descr="1532590739129f3f40660c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3860" y="236220"/>
            <a:ext cx="4801235" cy="3589020"/>
          </a:xfrm>
          <a:prstGeom prst="rect">
            <a:avLst/>
          </a:prstGeom>
        </p:spPr>
      </p:pic>
    </p:spTree>
  </p:cSld>
  <p:clrMapOvr>
    <a:masterClrMapping/>
  </p:clrMapOvr>
  <p:transition/>
</p:sld>
</file>

<file path=ppt/tags/tag1.xml><?xml version="1.0" encoding="utf-8"?>
<p:tagLst xmlns:p="http://schemas.openxmlformats.org/presentationml/2006/main">
  <p:tag name="commondata" val="eyJoZGlkIjoiMjUxMWFiNjAyYjliMTYyNmNlNjVlNWU3MDM5N2Q1OWMifQ=="/>
</p:tagLst>
</file>

<file path=ppt/theme/theme1.xml><?xml version="1.0" encoding="utf-8"?>
<a:theme xmlns:a="http://schemas.openxmlformats.org/drawingml/2006/main" name="A000120140530A99PPBG">
  <a:themeElements>
    <a:clrScheme name="自定义 134">
      <a:dk1>
        <a:srgbClr val="5F5F5F"/>
      </a:dk1>
      <a:lt1>
        <a:sysClr val="window" lastClr="FFFFFF"/>
      </a:lt1>
      <a:dk2>
        <a:srgbClr val="4D4D4D"/>
      </a:dk2>
      <a:lt2>
        <a:srgbClr val="FFFFFF"/>
      </a:lt2>
      <a:accent1>
        <a:srgbClr val="63B70F"/>
      </a:accent1>
      <a:accent2>
        <a:srgbClr val="819420"/>
      </a:accent2>
      <a:accent3>
        <a:srgbClr val="44B27E"/>
      </a:accent3>
      <a:accent4>
        <a:srgbClr val="008DA8"/>
      </a:accent4>
      <a:accent5>
        <a:srgbClr val="3F6AC1"/>
      </a:accent5>
      <a:accent6>
        <a:srgbClr val="B9901D"/>
      </a:accent6>
      <a:hlink>
        <a:srgbClr val="00B0F0"/>
      </a:hlink>
      <a:folHlink>
        <a:srgbClr val="3F6AC1"/>
      </a:folHlink>
    </a:clrScheme>
    <a:fontScheme name="自定义 3">
      <a:majorFont>
        <a:latin typeface="Arial"/>
        <a:ea typeface="黑体"/>
        <a:cs typeface="Arial"/>
      </a:majorFont>
      <a:minorFont>
        <a:latin typeface="Arial"/>
        <a:ea typeface="黑体"/>
        <a:cs typeface="Arial"/>
      </a:minorFont>
    </a:fontScheme>
    <a:fmtScheme name="Office 主题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ln>
          <a:noFill/>
        </a:ln>
        <a:prstGeom prst="rect">
          <a:avLst/>
        </a:prstGeom>
      </a:spPr>
      <a:bodyPr/>
      <a:lstStyle/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 bwMode="auto">
        <a:noFill/>
        <a:prstGeom prst="rect">
          <a:avLst/>
        </a:prstGeom>
      </a:spPr>
      <a:bodyPr/>
      <a:lstStyle/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basetag20163066_docer798253.唯美清新毕业论文答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1002</Words>
  <Application>WPS 演示</Application>
  <PresentationFormat>全屏显示(4:3)</PresentationFormat>
  <Paragraphs>55</Paragraphs>
  <Slides>5</Slides>
  <Notes>5</Notes>
  <HiddenSlides>0</HiddenSlides>
  <MMClips>2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5</vt:i4>
      </vt:variant>
    </vt:vector>
  </HeadingPairs>
  <TitlesOfParts>
    <vt:vector size="19" baseType="lpstr">
      <vt:lpstr>Arial</vt:lpstr>
      <vt:lpstr>宋体</vt:lpstr>
      <vt:lpstr>Wingdings</vt:lpstr>
      <vt:lpstr>Arial</vt:lpstr>
      <vt:lpstr>黑体</vt:lpstr>
      <vt:lpstr>微软雅黑</vt:lpstr>
      <vt:lpstr>Calibri</vt:lpstr>
      <vt:lpstr>楷体</vt:lpstr>
      <vt:lpstr>新宋体</vt:lpstr>
      <vt:lpstr>DFKai-SB</vt:lpstr>
      <vt:lpstr>Arial Unicode MS</vt:lpstr>
      <vt:lpstr>A000120140530A99PPBG</vt:lpstr>
      <vt:lpstr>Office 主题</vt:lpstr>
      <vt:lpstr>basetag20163066_docer798253.唯美清新毕业论文答辩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Administrator</dc:creator>
  <cp:lastModifiedBy>周涛</cp:lastModifiedBy>
  <cp:revision>106</cp:revision>
  <dcterms:created xsi:type="dcterms:W3CDTF">2018-07-27T05:43:00Z</dcterms:created>
  <dcterms:modified xsi:type="dcterms:W3CDTF">2025-09-04T01:15:34Z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2052-12.1.0.22529</vt:lpwstr>
  </property>
  <property fmtid="{D5CDD505-2E9C-101B-9397-08002B2CF9AE}" pid="3" name="ICV">
    <vt:lpwstr>92E32714EF8D4FBAAD8B13D764089BB9_13</vt:lpwstr>
  </property>
</Properties>
</file>