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5" r:id="rId3"/>
    <p:sldId id="264" r:id="rId5"/>
    <p:sldId id="262" r:id="rId6"/>
    <p:sldId id="272" r:id="rId7"/>
    <p:sldId id="266" r:id="rId8"/>
  </p:sldIdLst>
  <p:sldSz cx="9144000" cy="6858000" type="screen4x3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3" userDrawn="1">
          <p15:clr>
            <a:srgbClr val="A4A3A4"/>
          </p15:clr>
        </p15:guide>
        <p15:guide id="2" pos="29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DA04"/>
    <a:srgbClr val="C21C87"/>
    <a:srgbClr val="1E1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2949" autoAdjust="0"/>
  </p:normalViewPr>
  <p:slideViewPr>
    <p:cSldViewPr showGuides="1">
      <p:cViewPr>
        <p:scale>
          <a:sx n="100" d="100"/>
          <a:sy n="100" d="100"/>
        </p:scale>
        <p:origin x="-1944" y="-210"/>
      </p:cViewPr>
      <p:guideLst>
        <p:guide orient="horz" pos="2203"/>
        <p:guide pos="2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56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A40B3-4D55-455A-8EE1-BB70FDC1D2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21286-8608-42A6-8483-FFFE1643D3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idx="10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6" Type="http://schemas.openxmlformats.org/officeDocument/2006/relationships/tags" Target="../tags/tag33.xml"/><Relationship Id="rId35" Type="http://schemas.openxmlformats.org/officeDocument/2006/relationships/tags" Target="../tags/tag32.xml"/><Relationship Id="rId34" Type="http://schemas.openxmlformats.org/officeDocument/2006/relationships/tags" Target="../tags/tag31.xml"/><Relationship Id="rId33" Type="http://schemas.openxmlformats.org/officeDocument/2006/relationships/tags" Target="../tags/tag30.xml"/><Relationship Id="rId32" Type="http://schemas.openxmlformats.org/officeDocument/2006/relationships/tags" Target="../tags/tag29.xml"/><Relationship Id="rId31" Type="http://schemas.openxmlformats.org/officeDocument/2006/relationships/image" Target="../media/image2.png"/><Relationship Id="rId30" Type="http://schemas.openxmlformats.org/officeDocument/2006/relationships/tags" Target="../tags/tag28.xml"/><Relationship Id="rId3" Type="http://schemas.openxmlformats.org/officeDocument/2006/relationships/tags" Target="../tags/tag2.xml"/><Relationship Id="rId29" Type="http://schemas.openxmlformats.org/officeDocument/2006/relationships/image" Target="../media/image1.png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5" Type="http://schemas.openxmlformats.org/officeDocument/2006/relationships/tags" Target="../tags/tag70.xml"/><Relationship Id="rId34" Type="http://schemas.openxmlformats.org/officeDocument/2006/relationships/tags" Target="../tags/tag69.xml"/><Relationship Id="rId33" Type="http://schemas.openxmlformats.org/officeDocument/2006/relationships/tags" Target="../tags/tag68.xml"/><Relationship Id="rId32" Type="http://schemas.openxmlformats.org/officeDocument/2006/relationships/tags" Target="../tags/tag67.xml"/><Relationship Id="rId31" Type="http://schemas.openxmlformats.org/officeDocument/2006/relationships/image" Target="../media/image2.png"/><Relationship Id="rId30" Type="http://schemas.openxmlformats.org/officeDocument/2006/relationships/tags" Target="../tags/tag66.xml"/><Relationship Id="rId3" Type="http://schemas.openxmlformats.org/officeDocument/2006/relationships/tags" Target="../tags/tag40.xml"/><Relationship Id="rId29" Type="http://schemas.openxmlformats.org/officeDocument/2006/relationships/image" Target="../media/image1.png"/><Relationship Id="rId28" Type="http://schemas.openxmlformats.org/officeDocument/2006/relationships/tags" Target="../tags/tag65.xml"/><Relationship Id="rId27" Type="http://schemas.openxmlformats.org/officeDocument/2006/relationships/tags" Target="../tags/tag64.xml"/><Relationship Id="rId26" Type="http://schemas.openxmlformats.org/officeDocument/2006/relationships/tags" Target="../tags/tag63.xml"/><Relationship Id="rId25" Type="http://schemas.openxmlformats.org/officeDocument/2006/relationships/tags" Target="../tags/tag62.xml"/><Relationship Id="rId24" Type="http://schemas.openxmlformats.org/officeDocument/2006/relationships/tags" Target="../tags/tag61.xml"/><Relationship Id="rId23" Type="http://schemas.openxmlformats.org/officeDocument/2006/relationships/tags" Target="../tags/tag60.xml"/><Relationship Id="rId22" Type="http://schemas.openxmlformats.org/officeDocument/2006/relationships/tags" Target="../tags/tag59.xml"/><Relationship Id="rId21" Type="http://schemas.openxmlformats.org/officeDocument/2006/relationships/tags" Target="../tags/tag58.xml"/><Relationship Id="rId20" Type="http://schemas.openxmlformats.org/officeDocument/2006/relationships/tags" Target="../tags/tag57.xml"/><Relationship Id="rId2" Type="http://schemas.openxmlformats.org/officeDocument/2006/relationships/tags" Target="../tags/tag39.xml"/><Relationship Id="rId19" Type="http://schemas.openxmlformats.org/officeDocument/2006/relationships/tags" Target="../tags/tag56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6" Type="http://schemas.openxmlformats.org/officeDocument/2006/relationships/tags" Target="../tags/tag139.xml"/><Relationship Id="rId35" Type="http://schemas.openxmlformats.org/officeDocument/2006/relationships/tags" Target="../tags/tag138.xml"/><Relationship Id="rId34" Type="http://schemas.openxmlformats.org/officeDocument/2006/relationships/tags" Target="../tags/tag137.xml"/><Relationship Id="rId33" Type="http://schemas.openxmlformats.org/officeDocument/2006/relationships/tags" Target="../tags/tag136.xml"/><Relationship Id="rId32" Type="http://schemas.openxmlformats.org/officeDocument/2006/relationships/tags" Target="../tags/tag135.xml"/><Relationship Id="rId31" Type="http://schemas.openxmlformats.org/officeDocument/2006/relationships/image" Target="../media/image2.png"/><Relationship Id="rId30" Type="http://schemas.openxmlformats.org/officeDocument/2006/relationships/tags" Target="../tags/tag134.xml"/><Relationship Id="rId3" Type="http://schemas.openxmlformats.org/officeDocument/2006/relationships/tags" Target="../tags/tag108.xml"/><Relationship Id="rId29" Type="http://schemas.openxmlformats.org/officeDocument/2006/relationships/image" Target="../media/image1.png"/><Relationship Id="rId28" Type="http://schemas.openxmlformats.org/officeDocument/2006/relationships/tags" Target="../tags/tag133.xml"/><Relationship Id="rId27" Type="http://schemas.openxmlformats.org/officeDocument/2006/relationships/tags" Target="../tags/tag132.xml"/><Relationship Id="rId26" Type="http://schemas.openxmlformats.org/officeDocument/2006/relationships/tags" Target="../tags/tag131.xml"/><Relationship Id="rId25" Type="http://schemas.openxmlformats.org/officeDocument/2006/relationships/tags" Target="../tags/tag130.xml"/><Relationship Id="rId24" Type="http://schemas.openxmlformats.org/officeDocument/2006/relationships/tags" Target="../tags/tag129.xml"/><Relationship Id="rId23" Type="http://schemas.openxmlformats.org/officeDocument/2006/relationships/tags" Target="../tags/tag128.xml"/><Relationship Id="rId22" Type="http://schemas.openxmlformats.org/officeDocument/2006/relationships/tags" Target="../tags/tag127.xml"/><Relationship Id="rId21" Type="http://schemas.openxmlformats.org/officeDocument/2006/relationships/tags" Target="../tags/tag126.xml"/><Relationship Id="rId20" Type="http://schemas.openxmlformats.org/officeDocument/2006/relationships/tags" Target="../tags/tag125.xml"/><Relationship Id="rId2" Type="http://schemas.openxmlformats.org/officeDocument/2006/relationships/tags" Target="../tags/tag107.xml"/><Relationship Id="rId19" Type="http://schemas.openxmlformats.org/officeDocument/2006/relationships/tags" Target="../tags/tag124.xml"/><Relationship Id="rId18" Type="http://schemas.openxmlformats.org/officeDocument/2006/relationships/tags" Target="../tags/tag123.xml"/><Relationship Id="rId17" Type="http://schemas.openxmlformats.org/officeDocument/2006/relationships/tags" Target="../tags/tag122.xml"/><Relationship Id="rId16" Type="http://schemas.openxmlformats.org/officeDocument/2006/relationships/tags" Target="../tags/tag121.xml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 txBox="1"/>
          <p:nvPr>
            <p:custDataLst>
              <p:tags r:id="rId2"/>
            </p:custDataLst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Slide Number Placeholder 5"/>
          <p:cNvSpPr txBox="1"/>
          <p:nvPr>
            <p:custDataLst>
              <p:tags r:id="rId3"/>
            </p:custDataLst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9" name="Freeform 6"/>
          <p:cNvSpPr/>
          <p:nvPr>
            <p:custDataLst>
              <p:tags r:id="rId4"/>
            </p:custDataLst>
          </p:nvPr>
        </p:nvSpPr>
        <p:spPr bwMode="auto">
          <a:xfrm>
            <a:off x="1352111" y="2563081"/>
            <a:ext cx="200148" cy="316679"/>
          </a:xfrm>
          <a:custGeom>
            <a:avLst/>
            <a:gdLst>
              <a:gd name="T0" fmla="*/ 77 w 84"/>
              <a:gd name="T1" fmla="*/ 43 h 100"/>
              <a:gd name="T2" fmla="*/ 69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2 w 84"/>
              <a:gd name="T9" fmla="*/ 1 h 100"/>
              <a:gd name="T10" fmla="*/ 35 w 84"/>
              <a:gd name="T11" fmla="*/ 8 h 100"/>
              <a:gd name="T12" fmla="*/ 35 w 84"/>
              <a:gd name="T13" fmla="*/ 18 h 100"/>
              <a:gd name="T14" fmla="*/ 14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4 w 84"/>
              <a:gd name="T25" fmla="*/ 58 h 100"/>
              <a:gd name="T26" fmla="*/ 35 w 84"/>
              <a:gd name="T27" fmla="*/ 83 h 100"/>
              <a:gd name="T28" fmla="*/ 35 w 84"/>
              <a:gd name="T29" fmla="*/ 92 h 100"/>
              <a:gd name="T30" fmla="*/ 41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69 w 84"/>
              <a:gd name="T37" fmla="*/ 58 h 100"/>
              <a:gd name="T38" fmla="*/ 77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7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7" y="43"/>
                </a:moveTo>
                <a:cubicBezTo>
                  <a:pt x="69" y="43"/>
                  <a:pt x="69" y="43"/>
                  <a:pt x="69" y="43"/>
                </a:cubicBezTo>
                <a:cubicBezTo>
                  <a:pt x="57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5" y="1"/>
                  <a:pt x="42" y="1"/>
                </a:cubicBezTo>
                <a:cubicBezTo>
                  <a:pt x="38" y="0"/>
                  <a:pt x="35" y="4"/>
                  <a:pt x="35" y="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32"/>
                  <a:pt x="26" y="43"/>
                  <a:pt x="14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2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2" y="58"/>
                  <a:pt x="6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6" y="58"/>
                  <a:pt x="35" y="69"/>
                  <a:pt x="35" y="83"/>
                </a:cubicBezTo>
                <a:cubicBezTo>
                  <a:pt x="35" y="92"/>
                  <a:pt x="35" y="92"/>
                  <a:pt x="35" y="92"/>
                </a:cubicBezTo>
                <a:cubicBezTo>
                  <a:pt x="35" y="96"/>
                  <a:pt x="38" y="100"/>
                  <a:pt x="41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7" y="58"/>
                  <a:pt x="69" y="58"/>
                </a:cubicBezTo>
                <a:cubicBezTo>
                  <a:pt x="77" y="58"/>
                  <a:pt x="77" y="58"/>
                  <a:pt x="77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7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0" name="Freeform 7"/>
          <p:cNvSpPr/>
          <p:nvPr>
            <p:custDataLst>
              <p:tags r:id="rId5"/>
            </p:custDataLst>
          </p:nvPr>
        </p:nvSpPr>
        <p:spPr bwMode="auto">
          <a:xfrm>
            <a:off x="3151822" y="1124488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3 w 84"/>
              <a:gd name="T9" fmla="*/ 1 h 100"/>
              <a:gd name="T10" fmla="*/ 36 w 84"/>
              <a:gd name="T11" fmla="*/ 8 h 100"/>
              <a:gd name="T12" fmla="*/ 36 w 84"/>
              <a:gd name="T13" fmla="*/ 18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1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32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5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5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1" name="Freeform 8"/>
          <p:cNvSpPr/>
          <p:nvPr>
            <p:custDataLst>
              <p:tags r:id="rId6"/>
            </p:custDataLst>
          </p:nvPr>
        </p:nvSpPr>
        <p:spPr bwMode="auto">
          <a:xfrm>
            <a:off x="422535" y="1"/>
            <a:ext cx="199259" cy="316679"/>
          </a:xfrm>
          <a:custGeom>
            <a:avLst/>
            <a:gdLst>
              <a:gd name="T0" fmla="*/ 78 w 84"/>
              <a:gd name="T1" fmla="*/ 42 h 100"/>
              <a:gd name="T2" fmla="*/ 70 w 84"/>
              <a:gd name="T3" fmla="*/ 42 h 100"/>
              <a:gd name="T4" fmla="*/ 48 w 84"/>
              <a:gd name="T5" fmla="*/ 17 h 100"/>
              <a:gd name="T6" fmla="*/ 48 w 84"/>
              <a:gd name="T7" fmla="*/ 8 h 100"/>
              <a:gd name="T8" fmla="*/ 42 w 84"/>
              <a:gd name="T9" fmla="*/ 0 h 100"/>
              <a:gd name="T10" fmla="*/ 36 w 84"/>
              <a:gd name="T11" fmla="*/ 7 h 100"/>
              <a:gd name="T12" fmla="*/ 36 w 84"/>
              <a:gd name="T13" fmla="*/ 17 h 100"/>
              <a:gd name="T14" fmla="*/ 14 w 84"/>
              <a:gd name="T15" fmla="*/ 42 h 100"/>
              <a:gd name="T16" fmla="*/ 6 w 84"/>
              <a:gd name="T17" fmla="*/ 42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7 h 100"/>
              <a:gd name="T24" fmla="*/ 14 w 84"/>
              <a:gd name="T25" fmla="*/ 57 h 100"/>
              <a:gd name="T26" fmla="*/ 36 w 84"/>
              <a:gd name="T27" fmla="*/ 82 h 100"/>
              <a:gd name="T28" fmla="*/ 36 w 84"/>
              <a:gd name="T29" fmla="*/ 92 h 100"/>
              <a:gd name="T30" fmla="*/ 42 w 84"/>
              <a:gd name="T31" fmla="*/ 99 h 100"/>
              <a:gd name="T32" fmla="*/ 48 w 84"/>
              <a:gd name="T33" fmla="*/ 92 h 100"/>
              <a:gd name="T34" fmla="*/ 48 w 84"/>
              <a:gd name="T35" fmla="*/ 82 h 100"/>
              <a:gd name="T36" fmla="*/ 70 w 84"/>
              <a:gd name="T37" fmla="*/ 57 h 100"/>
              <a:gd name="T38" fmla="*/ 78 w 84"/>
              <a:gd name="T39" fmla="*/ 57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2"/>
                </a:moveTo>
                <a:cubicBezTo>
                  <a:pt x="70" y="42"/>
                  <a:pt x="70" y="42"/>
                  <a:pt x="70" y="42"/>
                </a:cubicBezTo>
                <a:cubicBezTo>
                  <a:pt x="58" y="42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0"/>
                  <a:pt x="42" y="0"/>
                </a:cubicBezTo>
                <a:cubicBezTo>
                  <a:pt x="39" y="0"/>
                  <a:pt x="36" y="3"/>
                  <a:pt x="36" y="7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2"/>
                  <a:pt x="14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3" y="42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7"/>
                  <a:pt x="6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6" y="57"/>
                  <a:pt x="36" y="68"/>
                  <a:pt x="36" y="8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8" y="99"/>
                  <a:pt x="42" y="99"/>
                </a:cubicBezTo>
                <a:cubicBezTo>
                  <a:pt x="45" y="100"/>
                  <a:pt x="48" y="96"/>
                  <a:pt x="48" y="92"/>
                </a:cubicBezTo>
                <a:cubicBezTo>
                  <a:pt x="48" y="82"/>
                  <a:pt x="48" y="82"/>
                  <a:pt x="48" y="82"/>
                </a:cubicBezTo>
                <a:cubicBezTo>
                  <a:pt x="48" y="68"/>
                  <a:pt x="58" y="57"/>
                  <a:pt x="70" y="57"/>
                </a:cubicBezTo>
                <a:cubicBezTo>
                  <a:pt x="78" y="57"/>
                  <a:pt x="78" y="57"/>
                  <a:pt x="78" y="57"/>
                </a:cubicBezTo>
                <a:cubicBezTo>
                  <a:pt x="81" y="57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2"/>
                  <a:pt x="78" y="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2" name="Freeform 9"/>
          <p:cNvSpPr/>
          <p:nvPr>
            <p:custDataLst>
              <p:tags r:id="rId7"/>
            </p:custDataLst>
          </p:nvPr>
        </p:nvSpPr>
        <p:spPr bwMode="auto">
          <a:xfrm>
            <a:off x="8596576" y="1283320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7 h 100"/>
              <a:gd name="T6" fmla="*/ 48 w 84"/>
              <a:gd name="T7" fmla="*/ 8 h 100"/>
              <a:gd name="T8" fmla="*/ 43 w 84"/>
              <a:gd name="T9" fmla="*/ 0 h 100"/>
              <a:gd name="T10" fmla="*/ 36 w 84"/>
              <a:gd name="T11" fmla="*/ 8 h 100"/>
              <a:gd name="T12" fmla="*/ 36 w 84"/>
              <a:gd name="T13" fmla="*/ 17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0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3" name="Freeform 10"/>
          <p:cNvSpPr/>
          <p:nvPr>
            <p:custDataLst>
              <p:tags r:id="rId8"/>
            </p:custDataLst>
          </p:nvPr>
        </p:nvSpPr>
        <p:spPr bwMode="auto">
          <a:xfrm>
            <a:off x="5023269" y="2489544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4" name="Freeform 11"/>
          <p:cNvSpPr/>
          <p:nvPr>
            <p:custDataLst>
              <p:tags r:id="rId9"/>
            </p:custDataLst>
          </p:nvPr>
        </p:nvSpPr>
        <p:spPr bwMode="auto">
          <a:xfrm>
            <a:off x="2565452" y="460192"/>
            <a:ext cx="96961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1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1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9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5" name="Freeform 12"/>
          <p:cNvSpPr/>
          <p:nvPr>
            <p:custDataLst>
              <p:tags r:id="rId10"/>
            </p:custDataLst>
          </p:nvPr>
        </p:nvSpPr>
        <p:spPr bwMode="auto">
          <a:xfrm>
            <a:off x="8117111" y="64403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4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4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4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6" name="Freeform 13"/>
          <p:cNvSpPr/>
          <p:nvPr>
            <p:custDataLst>
              <p:tags r:id="rId11"/>
            </p:custDataLst>
          </p:nvPr>
        </p:nvSpPr>
        <p:spPr bwMode="auto">
          <a:xfrm>
            <a:off x="381616" y="2411264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1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7" name="Freeform 14"/>
          <p:cNvSpPr/>
          <p:nvPr>
            <p:custDataLst>
              <p:tags r:id="rId12"/>
            </p:custDataLst>
          </p:nvPr>
        </p:nvSpPr>
        <p:spPr bwMode="auto">
          <a:xfrm>
            <a:off x="6655586" y="46019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8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3 h 49"/>
              <a:gd name="T12" fmla="*/ 18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0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5 h 49"/>
              <a:gd name="T34" fmla="*/ 24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5"/>
                  <a:pt x="24" y="8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0"/>
                  <a:pt x="21" y="0"/>
                </a:cubicBezTo>
                <a:cubicBezTo>
                  <a:pt x="19" y="0"/>
                  <a:pt x="18" y="1"/>
                  <a:pt x="18" y="3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3"/>
                  <a:pt x="18" y="40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7"/>
                  <a:pt x="24" y="45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8" name="Freeform 15"/>
          <p:cNvSpPr/>
          <p:nvPr>
            <p:custDataLst>
              <p:tags r:id="rId13"/>
            </p:custDataLst>
          </p:nvPr>
        </p:nvSpPr>
        <p:spPr bwMode="auto">
          <a:xfrm>
            <a:off x="6753436" y="2217935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1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9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3" y="0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2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2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1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9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9" name="Freeform 16"/>
          <p:cNvSpPr/>
          <p:nvPr>
            <p:custDataLst>
              <p:tags r:id="rId14"/>
            </p:custDataLst>
          </p:nvPr>
        </p:nvSpPr>
        <p:spPr bwMode="auto">
          <a:xfrm>
            <a:off x="1445051" y="1228575"/>
            <a:ext cx="967826" cy="766196"/>
          </a:xfrm>
          <a:custGeom>
            <a:avLst/>
            <a:gdLst>
              <a:gd name="T0" fmla="*/ 204 w 408"/>
              <a:gd name="T1" fmla="*/ 0 h 242"/>
              <a:gd name="T2" fmla="*/ 0 w 408"/>
              <a:gd name="T3" fmla="*/ 242 h 242"/>
              <a:gd name="T4" fmla="*/ 408 w 408"/>
              <a:gd name="T5" fmla="*/ 242 h 242"/>
              <a:gd name="T6" fmla="*/ 204 w 408"/>
              <a:gd name="T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" h="242">
                <a:moveTo>
                  <a:pt x="204" y="0"/>
                </a:moveTo>
                <a:cubicBezTo>
                  <a:pt x="91" y="0"/>
                  <a:pt x="0" y="108"/>
                  <a:pt x="0" y="242"/>
                </a:cubicBezTo>
                <a:cubicBezTo>
                  <a:pt x="408" y="242"/>
                  <a:pt x="408" y="242"/>
                  <a:pt x="408" y="242"/>
                </a:cubicBezTo>
                <a:cubicBezTo>
                  <a:pt x="408" y="108"/>
                  <a:pt x="317" y="0"/>
                  <a:pt x="2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0" name="Freeform 17"/>
          <p:cNvSpPr/>
          <p:nvPr>
            <p:custDataLst>
              <p:tags r:id="rId15"/>
            </p:custDataLst>
          </p:nvPr>
        </p:nvSpPr>
        <p:spPr bwMode="auto">
          <a:xfrm>
            <a:off x="2391973" y="1612266"/>
            <a:ext cx="483914" cy="383098"/>
          </a:xfrm>
          <a:custGeom>
            <a:avLst/>
            <a:gdLst>
              <a:gd name="T0" fmla="*/ 102 w 204"/>
              <a:gd name="T1" fmla="*/ 0 h 121"/>
              <a:gd name="T2" fmla="*/ 0 w 204"/>
              <a:gd name="T3" fmla="*/ 121 h 121"/>
              <a:gd name="T4" fmla="*/ 204 w 204"/>
              <a:gd name="T5" fmla="*/ 121 h 121"/>
              <a:gd name="T6" fmla="*/ 102 w 204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121">
                <a:moveTo>
                  <a:pt x="102" y="0"/>
                </a:moveTo>
                <a:cubicBezTo>
                  <a:pt x="46" y="0"/>
                  <a:pt x="0" y="54"/>
                  <a:pt x="0" y="121"/>
                </a:cubicBezTo>
                <a:cubicBezTo>
                  <a:pt x="204" y="121"/>
                  <a:pt x="204" y="121"/>
                  <a:pt x="204" y="121"/>
                </a:cubicBezTo>
                <a:cubicBezTo>
                  <a:pt x="204" y="54"/>
                  <a:pt x="159" y="0"/>
                  <a:pt x="1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1" name="Freeform 18"/>
          <p:cNvSpPr/>
          <p:nvPr>
            <p:custDataLst>
              <p:tags r:id="rId16"/>
            </p:custDataLst>
          </p:nvPr>
        </p:nvSpPr>
        <p:spPr bwMode="auto">
          <a:xfrm>
            <a:off x="7382345" y="1590509"/>
            <a:ext cx="635136" cy="500518"/>
          </a:xfrm>
          <a:custGeom>
            <a:avLst/>
            <a:gdLst>
              <a:gd name="T0" fmla="*/ 134 w 268"/>
              <a:gd name="T1" fmla="*/ 0 h 158"/>
              <a:gd name="T2" fmla="*/ 0 w 268"/>
              <a:gd name="T3" fmla="*/ 158 h 158"/>
              <a:gd name="T4" fmla="*/ 268 w 268"/>
              <a:gd name="T5" fmla="*/ 158 h 158"/>
              <a:gd name="T6" fmla="*/ 134 w 268"/>
              <a:gd name="T7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158">
                <a:moveTo>
                  <a:pt x="134" y="0"/>
                </a:moveTo>
                <a:cubicBezTo>
                  <a:pt x="60" y="0"/>
                  <a:pt x="0" y="71"/>
                  <a:pt x="0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71"/>
                  <a:pt x="208" y="0"/>
                  <a:pt x="1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2" name="Freeform 19"/>
          <p:cNvSpPr/>
          <p:nvPr>
            <p:custDataLst>
              <p:tags r:id="rId17"/>
            </p:custDataLst>
          </p:nvPr>
        </p:nvSpPr>
        <p:spPr bwMode="auto">
          <a:xfrm>
            <a:off x="8017481" y="1840769"/>
            <a:ext cx="318458" cy="250259"/>
          </a:xfrm>
          <a:custGeom>
            <a:avLst/>
            <a:gdLst>
              <a:gd name="T0" fmla="*/ 67 w 134"/>
              <a:gd name="T1" fmla="*/ 0 h 79"/>
              <a:gd name="T2" fmla="*/ 0 w 134"/>
              <a:gd name="T3" fmla="*/ 79 h 79"/>
              <a:gd name="T4" fmla="*/ 134 w 134"/>
              <a:gd name="T5" fmla="*/ 79 h 79"/>
              <a:gd name="T6" fmla="*/ 67 w 134"/>
              <a:gd name="T7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" h="79">
                <a:moveTo>
                  <a:pt x="67" y="0"/>
                </a:moveTo>
                <a:cubicBezTo>
                  <a:pt x="30" y="0"/>
                  <a:pt x="0" y="35"/>
                  <a:pt x="0" y="79"/>
                </a:cubicBezTo>
                <a:cubicBezTo>
                  <a:pt x="134" y="79"/>
                  <a:pt x="134" y="79"/>
                  <a:pt x="134" y="79"/>
                </a:cubicBezTo>
                <a:cubicBezTo>
                  <a:pt x="134" y="35"/>
                  <a:pt x="104" y="0"/>
                  <a:pt x="6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3" name="Freeform 20"/>
          <p:cNvSpPr/>
          <p:nvPr>
            <p:custDataLst>
              <p:tags r:id="rId18"/>
            </p:custDataLst>
          </p:nvPr>
        </p:nvSpPr>
        <p:spPr bwMode="auto">
          <a:xfrm>
            <a:off x="697085" y="719939"/>
            <a:ext cx="524832" cy="413936"/>
          </a:xfrm>
          <a:custGeom>
            <a:avLst/>
            <a:gdLst>
              <a:gd name="T0" fmla="*/ 111 w 221"/>
              <a:gd name="T1" fmla="*/ 0 h 131"/>
              <a:gd name="T2" fmla="*/ 0 w 221"/>
              <a:gd name="T3" fmla="*/ 131 h 131"/>
              <a:gd name="T4" fmla="*/ 221 w 221"/>
              <a:gd name="T5" fmla="*/ 131 h 131"/>
              <a:gd name="T6" fmla="*/ 111 w 221"/>
              <a:gd name="T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1" h="131">
                <a:moveTo>
                  <a:pt x="111" y="0"/>
                </a:moveTo>
                <a:cubicBezTo>
                  <a:pt x="50" y="0"/>
                  <a:pt x="0" y="59"/>
                  <a:pt x="0" y="131"/>
                </a:cubicBezTo>
                <a:cubicBezTo>
                  <a:pt x="221" y="131"/>
                  <a:pt x="221" y="131"/>
                  <a:pt x="221" y="131"/>
                </a:cubicBezTo>
                <a:cubicBezTo>
                  <a:pt x="221" y="59"/>
                  <a:pt x="172" y="0"/>
                  <a:pt x="11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4" name="Freeform 21"/>
          <p:cNvSpPr/>
          <p:nvPr>
            <p:custDataLst>
              <p:tags r:id="rId19"/>
            </p:custDataLst>
          </p:nvPr>
        </p:nvSpPr>
        <p:spPr bwMode="auto">
          <a:xfrm>
            <a:off x="1202666" y="928686"/>
            <a:ext cx="263306" cy="205189"/>
          </a:xfrm>
          <a:custGeom>
            <a:avLst/>
            <a:gdLst>
              <a:gd name="T0" fmla="*/ 55 w 111"/>
              <a:gd name="T1" fmla="*/ 0 h 65"/>
              <a:gd name="T2" fmla="*/ 0 w 111"/>
              <a:gd name="T3" fmla="*/ 65 h 65"/>
              <a:gd name="T4" fmla="*/ 111 w 111"/>
              <a:gd name="T5" fmla="*/ 65 h 65"/>
              <a:gd name="T6" fmla="*/ 55 w 111"/>
              <a:gd name="T7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" h="65">
                <a:moveTo>
                  <a:pt x="55" y="0"/>
                </a:moveTo>
                <a:cubicBezTo>
                  <a:pt x="25" y="0"/>
                  <a:pt x="0" y="29"/>
                  <a:pt x="0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1" y="29"/>
                  <a:pt x="86" y="0"/>
                  <a:pt x="5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5" name="Freeform 22"/>
          <p:cNvSpPr/>
          <p:nvPr>
            <p:custDataLst>
              <p:tags r:id="rId20"/>
            </p:custDataLst>
          </p:nvPr>
        </p:nvSpPr>
        <p:spPr bwMode="auto">
          <a:xfrm>
            <a:off x="5680642" y="985618"/>
            <a:ext cx="377168" cy="297702"/>
          </a:xfrm>
          <a:custGeom>
            <a:avLst/>
            <a:gdLst>
              <a:gd name="T0" fmla="*/ 79 w 159"/>
              <a:gd name="T1" fmla="*/ 0 h 94"/>
              <a:gd name="T2" fmla="*/ 0 w 159"/>
              <a:gd name="T3" fmla="*/ 94 h 94"/>
              <a:gd name="T4" fmla="*/ 159 w 159"/>
              <a:gd name="T5" fmla="*/ 94 h 94"/>
              <a:gd name="T6" fmla="*/ 79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79" y="0"/>
                </a:moveTo>
                <a:cubicBezTo>
                  <a:pt x="35" y="0"/>
                  <a:pt x="0" y="42"/>
                  <a:pt x="0" y="94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59" y="42"/>
                  <a:pt x="123" y="0"/>
                  <a:pt x="7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6" name="Freeform 23"/>
          <p:cNvSpPr/>
          <p:nvPr>
            <p:custDataLst>
              <p:tags r:id="rId21"/>
            </p:custDataLst>
          </p:nvPr>
        </p:nvSpPr>
        <p:spPr bwMode="auto">
          <a:xfrm>
            <a:off x="6057810" y="1133875"/>
            <a:ext cx="189474" cy="149444"/>
          </a:xfrm>
          <a:custGeom>
            <a:avLst/>
            <a:gdLst>
              <a:gd name="T0" fmla="*/ 40 w 80"/>
              <a:gd name="T1" fmla="*/ 0 h 47"/>
              <a:gd name="T2" fmla="*/ 0 w 80"/>
              <a:gd name="T3" fmla="*/ 47 h 47"/>
              <a:gd name="T4" fmla="*/ 80 w 80"/>
              <a:gd name="T5" fmla="*/ 47 h 47"/>
              <a:gd name="T6" fmla="*/ 40 w 80"/>
              <a:gd name="T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47">
                <a:moveTo>
                  <a:pt x="40" y="0"/>
                </a:moveTo>
                <a:cubicBezTo>
                  <a:pt x="18" y="0"/>
                  <a:pt x="0" y="21"/>
                  <a:pt x="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21"/>
                  <a:pt x="62" y="0"/>
                  <a:pt x="4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7" name="Rectangle 2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" y="6021637"/>
            <a:ext cx="9144536" cy="855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8" name="Freeform 26"/>
          <p:cNvSpPr/>
          <p:nvPr>
            <p:custDataLst>
              <p:tags r:id="rId23"/>
            </p:custDataLst>
          </p:nvPr>
        </p:nvSpPr>
        <p:spPr bwMode="auto">
          <a:xfrm>
            <a:off x="0" y="5102438"/>
            <a:ext cx="2420564" cy="919198"/>
          </a:xfrm>
          <a:custGeom>
            <a:avLst/>
            <a:gdLst>
              <a:gd name="T0" fmla="*/ 1063 w 1063"/>
              <a:gd name="T1" fmla="*/ 290 h 290"/>
              <a:gd name="T2" fmla="*/ 0 w 1063"/>
              <a:gd name="T3" fmla="*/ 290 h 290"/>
              <a:gd name="T4" fmla="*/ 0 w 1063"/>
              <a:gd name="T5" fmla="*/ 119 h 290"/>
              <a:gd name="T6" fmla="*/ 332 w 1063"/>
              <a:gd name="T7" fmla="*/ 0 h 290"/>
              <a:gd name="T8" fmla="*/ 1063 w 1063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3" h="290">
                <a:moveTo>
                  <a:pt x="1063" y="290"/>
                </a:moveTo>
                <a:cubicBezTo>
                  <a:pt x="0" y="290"/>
                  <a:pt x="0" y="290"/>
                  <a:pt x="0" y="290"/>
                </a:cubicBezTo>
                <a:cubicBezTo>
                  <a:pt x="0" y="119"/>
                  <a:pt x="0" y="119"/>
                  <a:pt x="0" y="119"/>
                </a:cubicBezTo>
                <a:cubicBezTo>
                  <a:pt x="81" y="56"/>
                  <a:pt x="171" y="0"/>
                  <a:pt x="332" y="0"/>
                </a:cubicBezTo>
                <a:cubicBezTo>
                  <a:pt x="698" y="0"/>
                  <a:pt x="698" y="290"/>
                  <a:pt x="1063" y="2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9" name="Freeform 27"/>
          <p:cNvSpPr/>
          <p:nvPr>
            <p:custDataLst>
              <p:tags r:id="rId24"/>
            </p:custDataLst>
          </p:nvPr>
        </p:nvSpPr>
        <p:spPr bwMode="auto">
          <a:xfrm>
            <a:off x="795254" y="5102438"/>
            <a:ext cx="1734615" cy="919198"/>
          </a:xfrm>
          <a:custGeom>
            <a:avLst/>
            <a:gdLst>
              <a:gd name="T0" fmla="*/ 0 w 731"/>
              <a:gd name="T1" fmla="*/ 290 h 290"/>
              <a:gd name="T2" fmla="*/ 731 w 731"/>
              <a:gd name="T3" fmla="*/ 290 h 290"/>
              <a:gd name="T4" fmla="*/ 0 w 731"/>
              <a:gd name="T5" fmla="*/ 0 h 290"/>
              <a:gd name="T6" fmla="*/ 0 w 731"/>
              <a:gd name="T7" fmla="*/ 0 h 290"/>
              <a:gd name="T8" fmla="*/ 0 w 731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290">
                <a:moveTo>
                  <a:pt x="0" y="290"/>
                </a:moveTo>
                <a:cubicBezTo>
                  <a:pt x="731" y="290"/>
                  <a:pt x="731" y="290"/>
                  <a:pt x="731" y="290"/>
                </a:cubicBezTo>
                <a:cubicBezTo>
                  <a:pt x="366" y="290"/>
                  <a:pt x="366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2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0" name="Freeform 28"/>
          <p:cNvSpPr/>
          <p:nvPr>
            <p:custDataLst>
              <p:tags r:id="rId25"/>
            </p:custDataLst>
          </p:nvPr>
        </p:nvSpPr>
        <p:spPr bwMode="auto">
          <a:xfrm>
            <a:off x="310452" y="4846248"/>
            <a:ext cx="4437947" cy="1175388"/>
          </a:xfrm>
          <a:custGeom>
            <a:avLst/>
            <a:gdLst>
              <a:gd name="T0" fmla="*/ 1870 w 1870"/>
              <a:gd name="T1" fmla="*/ 371 h 371"/>
              <a:gd name="T2" fmla="*/ 935 w 1870"/>
              <a:gd name="T3" fmla="*/ 0 h 371"/>
              <a:gd name="T4" fmla="*/ 0 w 1870"/>
              <a:gd name="T5" fmla="*/ 371 h 371"/>
              <a:gd name="T6" fmla="*/ 1870 w 1870"/>
              <a:gd name="T7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70" h="371">
                <a:moveTo>
                  <a:pt x="1870" y="371"/>
                </a:moveTo>
                <a:cubicBezTo>
                  <a:pt x="1402" y="371"/>
                  <a:pt x="1402" y="0"/>
                  <a:pt x="935" y="0"/>
                </a:cubicBezTo>
                <a:cubicBezTo>
                  <a:pt x="468" y="0"/>
                  <a:pt x="468" y="371"/>
                  <a:pt x="0" y="371"/>
                </a:cubicBezTo>
                <a:lnTo>
                  <a:pt x="187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1" name="Freeform 29"/>
          <p:cNvSpPr/>
          <p:nvPr>
            <p:custDataLst>
              <p:tags r:id="rId26"/>
            </p:custDataLst>
          </p:nvPr>
        </p:nvSpPr>
        <p:spPr bwMode="auto">
          <a:xfrm>
            <a:off x="2529870" y="4846248"/>
            <a:ext cx="2218529" cy="1175388"/>
          </a:xfrm>
          <a:custGeom>
            <a:avLst/>
            <a:gdLst>
              <a:gd name="T0" fmla="*/ 0 w 935"/>
              <a:gd name="T1" fmla="*/ 371 h 371"/>
              <a:gd name="T2" fmla="*/ 935 w 935"/>
              <a:gd name="T3" fmla="*/ 371 h 371"/>
              <a:gd name="T4" fmla="*/ 0 w 935"/>
              <a:gd name="T5" fmla="*/ 0 h 371"/>
              <a:gd name="T6" fmla="*/ 0 w 935"/>
              <a:gd name="T7" fmla="*/ 0 h 371"/>
              <a:gd name="T8" fmla="*/ 0 w 935"/>
              <a:gd name="T9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371">
                <a:moveTo>
                  <a:pt x="0" y="371"/>
                </a:moveTo>
                <a:cubicBezTo>
                  <a:pt x="935" y="371"/>
                  <a:pt x="935" y="371"/>
                  <a:pt x="935" y="371"/>
                </a:cubicBezTo>
                <a:cubicBezTo>
                  <a:pt x="467" y="371"/>
                  <a:pt x="467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2" name="Freeform 30"/>
          <p:cNvSpPr/>
          <p:nvPr>
            <p:custDataLst>
              <p:tags r:id="rId27"/>
            </p:custDataLst>
          </p:nvPr>
        </p:nvSpPr>
        <p:spPr bwMode="auto">
          <a:xfrm>
            <a:off x="7046986" y="5052624"/>
            <a:ext cx="2097551" cy="969013"/>
          </a:xfrm>
          <a:custGeom>
            <a:avLst/>
            <a:gdLst>
              <a:gd name="T0" fmla="*/ 884 w 884"/>
              <a:gd name="T1" fmla="*/ 10 h 306"/>
              <a:gd name="T2" fmla="*/ 884 w 884"/>
              <a:gd name="T3" fmla="*/ 306 h 306"/>
              <a:gd name="T4" fmla="*/ 0 w 884"/>
              <a:gd name="T5" fmla="*/ 306 h 306"/>
              <a:gd name="T6" fmla="*/ 771 w 884"/>
              <a:gd name="T7" fmla="*/ 0 h 306"/>
              <a:gd name="T8" fmla="*/ 884 w 884"/>
              <a:gd name="T9" fmla="*/ 1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306">
                <a:moveTo>
                  <a:pt x="884" y="10"/>
                </a:moveTo>
                <a:cubicBezTo>
                  <a:pt x="884" y="306"/>
                  <a:pt x="884" y="306"/>
                  <a:pt x="884" y="306"/>
                </a:cubicBezTo>
                <a:cubicBezTo>
                  <a:pt x="0" y="306"/>
                  <a:pt x="0" y="306"/>
                  <a:pt x="0" y="306"/>
                </a:cubicBezTo>
                <a:cubicBezTo>
                  <a:pt x="386" y="306"/>
                  <a:pt x="386" y="0"/>
                  <a:pt x="771" y="0"/>
                </a:cubicBezTo>
                <a:cubicBezTo>
                  <a:pt x="813" y="0"/>
                  <a:pt x="851" y="3"/>
                  <a:pt x="884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 cstate="email"/>
          <a:stretch>
            <a:fillRect/>
          </a:stretch>
        </p:blipFill>
        <p:spPr>
          <a:xfrm>
            <a:off x="91840" y="3933008"/>
            <a:ext cx="4009991" cy="249348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 cstate="email"/>
          <a:stretch>
            <a:fillRect/>
          </a:stretch>
        </p:blipFill>
        <p:spPr>
          <a:xfrm>
            <a:off x="5935082" y="3895476"/>
            <a:ext cx="3141236" cy="2749534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5"/>
            </p:custDataLst>
          </p:nvPr>
        </p:nvSpPr>
        <p:spPr>
          <a:xfrm>
            <a:off x="1143000" y="2644325"/>
            <a:ext cx="6858000" cy="928544"/>
          </a:xfrm>
        </p:spPr>
        <p:txBody>
          <a:bodyPr anchor="b">
            <a:normAutofit/>
          </a:bodyPr>
          <a:lstStyle>
            <a:lvl1pPr algn="ctr">
              <a:defRPr sz="450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6"/>
            </p:custDataLst>
          </p:nvPr>
        </p:nvSpPr>
        <p:spPr>
          <a:xfrm>
            <a:off x="1143000" y="3654113"/>
            <a:ext cx="6858000" cy="95917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/>
          <p:nvPr>
            <p:custDataLst>
              <p:tags r:id="rId2"/>
            </p:custDataLst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9" name="Slide Number Placeholder 5"/>
          <p:cNvSpPr txBox="1"/>
          <p:nvPr>
            <p:custDataLst>
              <p:tags r:id="rId3"/>
            </p:custDataLst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Freeform 6"/>
          <p:cNvSpPr/>
          <p:nvPr>
            <p:custDataLst>
              <p:tags r:id="rId4"/>
            </p:custDataLst>
          </p:nvPr>
        </p:nvSpPr>
        <p:spPr bwMode="auto">
          <a:xfrm>
            <a:off x="1352111" y="2563081"/>
            <a:ext cx="200148" cy="316679"/>
          </a:xfrm>
          <a:custGeom>
            <a:avLst/>
            <a:gdLst>
              <a:gd name="T0" fmla="*/ 77 w 84"/>
              <a:gd name="T1" fmla="*/ 43 h 100"/>
              <a:gd name="T2" fmla="*/ 69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2 w 84"/>
              <a:gd name="T9" fmla="*/ 1 h 100"/>
              <a:gd name="T10" fmla="*/ 35 w 84"/>
              <a:gd name="T11" fmla="*/ 8 h 100"/>
              <a:gd name="T12" fmla="*/ 35 w 84"/>
              <a:gd name="T13" fmla="*/ 18 h 100"/>
              <a:gd name="T14" fmla="*/ 14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4 w 84"/>
              <a:gd name="T25" fmla="*/ 58 h 100"/>
              <a:gd name="T26" fmla="*/ 35 w 84"/>
              <a:gd name="T27" fmla="*/ 83 h 100"/>
              <a:gd name="T28" fmla="*/ 35 w 84"/>
              <a:gd name="T29" fmla="*/ 92 h 100"/>
              <a:gd name="T30" fmla="*/ 41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69 w 84"/>
              <a:gd name="T37" fmla="*/ 58 h 100"/>
              <a:gd name="T38" fmla="*/ 77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7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7" y="43"/>
                </a:moveTo>
                <a:cubicBezTo>
                  <a:pt x="69" y="43"/>
                  <a:pt x="69" y="43"/>
                  <a:pt x="69" y="43"/>
                </a:cubicBezTo>
                <a:cubicBezTo>
                  <a:pt x="57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5" y="1"/>
                  <a:pt x="42" y="1"/>
                </a:cubicBezTo>
                <a:cubicBezTo>
                  <a:pt x="38" y="0"/>
                  <a:pt x="35" y="4"/>
                  <a:pt x="35" y="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32"/>
                  <a:pt x="26" y="43"/>
                  <a:pt x="14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2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2" y="58"/>
                  <a:pt x="6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6" y="58"/>
                  <a:pt x="35" y="69"/>
                  <a:pt x="35" y="83"/>
                </a:cubicBezTo>
                <a:cubicBezTo>
                  <a:pt x="35" y="92"/>
                  <a:pt x="35" y="92"/>
                  <a:pt x="35" y="92"/>
                </a:cubicBezTo>
                <a:cubicBezTo>
                  <a:pt x="35" y="96"/>
                  <a:pt x="38" y="100"/>
                  <a:pt x="41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7" y="58"/>
                  <a:pt x="69" y="58"/>
                </a:cubicBezTo>
                <a:cubicBezTo>
                  <a:pt x="77" y="58"/>
                  <a:pt x="77" y="58"/>
                  <a:pt x="77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7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1" name="Freeform 7"/>
          <p:cNvSpPr/>
          <p:nvPr>
            <p:custDataLst>
              <p:tags r:id="rId5"/>
            </p:custDataLst>
          </p:nvPr>
        </p:nvSpPr>
        <p:spPr bwMode="auto">
          <a:xfrm>
            <a:off x="3151822" y="1124488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3 w 84"/>
              <a:gd name="T9" fmla="*/ 1 h 100"/>
              <a:gd name="T10" fmla="*/ 36 w 84"/>
              <a:gd name="T11" fmla="*/ 8 h 100"/>
              <a:gd name="T12" fmla="*/ 36 w 84"/>
              <a:gd name="T13" fmla="*/ 18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1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32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5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5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2" name="Freeform 8"/>
          <p:cNvSpPr/>
          <p:nvPr>
            <p:custDataLst>
              <p:tags r:id="rId6"/>
            </p:custDataLst>
          </p:nvPr>
        </p:nvSpPr>
        <p:spPr bwMode="auto">
          <a:xfrm>
            <a:off x="422535" y="1"/>
            <a:ext cx="199259" cy="316679"/>
          </a:xfrm>
          <a:custGeom>
            <a:avLst/>
            <a:gdLst>
              <a:gd name="T0" fmla="*/ 78 w 84"/>
              <a:gd name="T1" fmla="*/ 42 h 100"/>
              <a:gd name="T2" fmla="*/ 70 w 84"/>
              <a:gd name="T3" fmla="*/ 42 h 100"/>
              <a:gd name="T4" fmla="*/ 48 w 84"/>
              <a:gd name="T5" fmla="*/ 17 h 100"/>
              <a:gd name="T6" fmla="*/ 48 w 84"/>
              <a:gd name="T7" fmla="*/ 8 h 100"/>
              <a:gd name="T8" fmla="*/ 42 w 84"/>
              <a:gd name="T9" fmla="*/ 0 h 100"/>
              <a:gd name="T10" fmla="*/ 36 w 84"/>
              <a:gd name="T11" fmla="*/ 7 h 100"/>
              <a:gd name="T12" fmla="*/ 36 w 84"/>
              <a:gd name="T13" fmla="*/ 17 h 100"/>
              <a:gd name="T14" fmla="*/ 14 w 84"/>
              <a:gd name="T15" fmla="*/ 42 h 100"/>
              <a:gd name="T16" fmla="*/ 6 w 84"/>
              <a:gd name="T17" fmla="*/ 42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7 h 100"/>
              <a:gd name="T24" fmla="*/ 14 w 84"/>
              <a:gd name="T25" fmla="*/ 57 h 100"/>
              <a:gd name="T26" fmla="*/ 36 w 84"/>
              <a:gd name="T27" fmla="*/ 82 h 100"/>
              <a:gd name="T28" fmla="*/ 36 w 84"/>
              <a:gd name="T29" fmla="*/ 92 h 100"/>
              <a:gd name="T30" fmla="*/ 42 w 84"/>
              <a:gd name="T31" fmla="*/ 99 h 100"/>
              <a:gd name="T32" fmla="*/ 48 w 84"/>
              <a:gd name="T33" fmla="*/ 92 h 100"/>
              <a:gd name="T34" fmla="*/ 48 w 84"/>
              <a:gd name="T35" fmla="*/ 82 h 100"/>
              <a:gd name="T36" fmla="*/ 70 w 84"/>
              <a:gd name="T37" fmla="*/ 57 h 100"/>
              <a:gd name="T38" fmla="*/ 78 w 84"/>
              <a:gd name="T39" fmla="*/ 57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2"/>
                </a:moveTo>
                <a:cubicBezTo>
                  <a:pt x="70" y="42"/>
                  <a:pt x="70" y="42"/>
                  <a:pt x="70" y="42"/>
                </a:cubicBezTo>
                <a:cubicBezTo>
                  <a:pt x="58" y="42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0"/>
                  <a:pt x="42" y="0"/>
                </a:cubicBezTo>
                <a:cubicBezTo>
                  <a:pt x="39" y="0"/>
                  <a:pt x="36" y="3"/>
                  <a:pt x="36" y="7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2"/>
                  <a:pt x="14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3" y="42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7"/>
                  <a:pt x="6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6" y="57"/>
                  <a:pt x="36" y="68"/>
                  <a:pt x="36" y="8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8" y="99"/>
                  <a:pt x="42" y="99"/>
                </a:cubicBezTo>
                <a:cubicBezTo>
                  <a:pt x="45" y="100"/>
                  <a:pt x="48" y="96"/>
                  <a:pt x="48" y="92"/>
                </a:cubicBezTo>
                <a:cubicBezTo>
                  <a:pt x="48" y="82"/>
                  <a:pt x="48" y="82"/>
                  <a:pt x="48" y="82"/>
                </a:cubicBezTo>
                <a:cubicBezTo>
                  <a:pt x="48" y="68"/>
                  <a:pt x="58" y="57"/>
                  <a:pt x="70" y="57"/>
                </a:cubicBezTo>
                <a:cubicBezTo>
                  <a:pt x="78" y="57"/>
                  <a:pt x="78" y="57"/>
                  <a:pt x="78" y="57"/>
                </a:cubicBezTo>
                <a:cubicBezTo>
                  <a:pt x="81" y="57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2"/>
                  <a:pt x="78" y="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3" name="Freeform 9"/>
          <p:cNvSpPr/>
          <p:nvPr>
            <p:custDataLst>
              <p:tags r:id="rId7"/>
            </p:custDataLst>
          </p:nvPr>
        </p:nvSpPr>
        <p:spPr bwMode="auto">
          <a:xfrm>
            <a:off x="8596576" y="1283320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7 h 100"/>
              <a:gd name="T6" fmla="*/ 48 w 84"/>
              <a:gd name="T7" fmla="*/ 8 h 100"/>
              <a:gd name="T8" fmla="*/ 43 w 84"/>
              <a:gd name="T9" fmla="*/ 0 h 100"/>
              <a:gd name="T10" fmla="*/ 36 w 84"/>
              <a:gd name="T11" fmla="*/ 8 h 100"/>
              <a:gd name="T12" fmla="*/ 36 w 84"/>
              <a:gd name="T13" fmla="*/ 17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0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4" name="Freeform 10"/>
          <p:cNvSpPr/>
          <p:nvPr>
            <p:custDataLst>
              <p:tags r:id="rId8"/>
            </p:custDataLst>
          </p:nvPr>
        </p:nvSpPr>
        <p:spPr bwMode="auto">
          <a:xfrm>
            <a:off x="5023269" y="2489544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5" name="Freeform 11"/>
          <p:cNvSpPr/>
          <p:nvPr>
            <p:custDataLst>
              <p:tags r:id="rId9"/>
            </p:custDataLst>
          </p:nvPr>
        </p:nvSpPr>
        <p:spPr bwMode="auto">
          <a:xfrm>
            <a:off x="2565452" y="460192"/>
            <a:ext cx="96961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1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1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9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6" name="Freeform 12"/>
          <p:cNvSpPr/>
          <p:nvPr>
            <p:custDataLst>
              <p:tags r:id="rId10"/>
            </p:custDataLst>
          </p:nvPr>
        </p:nvSpPr>
        <p:spPr bwMode="auto">
          <a:xfrm>
            <a:off x="8117111" y="64403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4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4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4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7" name="Freeform 13"/>
          <p:cNvSpPr/>
          <p:nvPr>
            <p:custDataLst>
              <p:tags r:id="rId11"/>
            </p:custDataLst>
          </p:nvPr>
        </p:nvSpPr>
        <p:spPr bwMode="auto">
          <a:xfrm>
            <a:off x="381616" y="2411264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1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8" name="Freeform 14"/>
          <p:cNvSpPr/>
          <p:nvPr>
            <p:custDataLst>
              <p:tags r:id="rId12"/>
            </p:custDataLst>
          </p:nvPr>
        </p:nvSpPr>
        <p:spPr bwMode="auto">
          <a:xfrm>
            <a:off x="6655586" y="46019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8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3 h 49"/>
              <a:gd name="T12" fmla="*/ 18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0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5 h 49"/>
              <a:gd name="T34" fmla="*/ 24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5"/>
                  <a:pt x="24" y="8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0"/>
                  <a:pt x="21" y="0"/>
                </a:cubicBezTo>
                <a:cubicBezTo>
                  <a:pt x="19" y="0"/>
                  <a:pt x="18" y="1"/>
                  <a:pt x="18" y="3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3"/>
                  <a:pt x="18" y="40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7"/>
                  <a:pt x="24" y="45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9" name="Freeform 15"/>
          <p:cNvSpPr/>
          <p:nvPr>
            <p:custDataLst>
              <p:tags r:id="rId13"/>
            </p:custDataLst>
          </p:nvPr>
        </p:nvSpPr>
        <p:spPr bwMode="auto">
          <a:xfrm>
            <a:off x="6753436" y="2217935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1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9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3" y="0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2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2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1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9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0" name="Freeform 16"/>
          <p:cNvSpPr/>
          <p:nvPr>
            <p:custDataLst>
              <p:tags r:id="rId14"/>
            </p:custDataLst>
          </p:nvPr>
        </p:nvSpPr>
        <p:spPr bwMode="auto">
          <a:xfrm>
            <a:off x="1445051" y="1228575"/>
            <a:ext cx="967826" cy="766196"/>
          </a:xfrm>
          <a:custGeom>
            <a:avLst/>
            <a:gdLst>
              <a:gd name="T0" fmla="*/ 204 w 408"/>
              <a:gd name="T1" fmla="*/ 0 h 242"/>
              <a:gd name="T2" fmla="*/ 0 w 408"/>
              <a:gd name="T3" fmla="*/ 242 h 242"/>
              <a:gd name="T4" fmla="*/ 408 w 408"/>
              <a:gd name="T5" fmla="*/ 242 h 242"/>
              <a:gd name="T6" fmla="*/ 204 w 408"/>
              <a:gd name="T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" h="242">
                <a:moveTo>
                  <a:pt x="204" y="0"/>
                </a:moveTo>
                <a:cubicBezTo>
                  <a:pt x="91" y="0"/>
                  <a:pt x="0" y="108"/>
                  <a:pt x="0" y="242"/>
                </a:cubicBezTo>
                <a:cubicBezTo>
                  <a:pt x="408" y="242"/>
                  <a:pt x="408" y="242"/>
                  <a:pt x="408" y="242"/>
                </a:cubicBezTo>
                <a:cubicBezTo>
                  <a:pt x="408" y="108"/>
                  <a:pt x="317" y="0"/>
                  <a:pt x="2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1" name="Freeform 17"/>
          <p:cNvSpPr/>
          <p:nvPr>
            <p:custDataLst>
              <p:tags r:id="rId15"/>
            </p:custDataLst>
          </p:nvPr>
        </p:nvSpPr>
        <p:spPr bwMode="auto">
          <a:xfrm>
            <a:off x="2391973" y="1612266"/>
            <a:ext cx="483914" cy="383098"/>
          </a:xfrm>
          <a:custGeom>
            <a:avLst/>
            <a:gdLst>
              <a:gd name="T0" fmla="*/ 102 w 204"/>
              <a:gd name="T1" fmla="*/ 0 h 121"/>
              <a:gd name="T2" fmla="*/ 0 w 204"/>
              <a:gd name="T3" fmla="*/ 121 h 121"/>
              <a:gd name="T4" fmla="*/ 204 w 204"/>
              <a:gd name="T5" fmla="*/ 121 h 121"/>
              <a:gd name="T6" fmla="*/ 102 w 204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121">
                <a:moveTo>
                  <a:pt x="102" y="0"/>
                </a:moveTo>
                <a:cubicBezTo>
                  <a:pt x="46" y="0"/>
                  <a:pt x="0" y="54"/>
                  <a:pt x="0" y="121"/>
                </a:cubicBezTo>
                <a:cubicBezTo>
                  <a:pt x="204" y="121"/>
                  <a:pt x="204" y="121"/>
                  <a:pt x="204" y="121"/>
                </a:cubicBezTo>
                <a:cubicBezTo>
                  <a:pt x="204" y="54"/>
                  <a:pt x="159" y="0"/>
                  <a:pt x="1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2" name="Freeform 18"/>
          <p:cNvSpPr/>
          <p:nvPr>
            <p:custDataLst>
              <p:tags r:id="rId16"/>
            </p:custDataLst>
          </p:nvPr>
        </p:nvSpPr>
        <p:spPr bwMode="auto">
          <a:xfrm>
            <a:off x="7382345" y="1590509"/>
            <a:ext cx="635136" cy="500518"/>
          </a:xfrm>
          <a:custGeom>
            <a:avLst/>
            <a:gdLst>
              <a:gd name="T0" fmla="*/ 134 w 268"/>
              <a:gd name="T1" fmla="*/ 0 h 158"/>
              <a:gd name="T2" fmla="*/ 0 w 268"/>
              <a:gd name="T3" fmla="*/ 158 h 158"/>
              <a:gd name="T4" fmla="*/ 268 w 268"/>
              <a:gd name="T5" fmla="*/ 158 h 158"/>
              <a:gd name="T6" fmla="*/ 134 w 268"/>
              <a:gd name="T7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158">
                <a:moveTo>
                  <a:pt x="134" y="0"/>
                </a:moveTo>
                <a:cubicBezTo>
                  <a:pt x="60" y="0"/>
                  <a:pt x="0" y="71"/>
                  <a:pt x="0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71"/>
                  <a:pt x="208" y="0"/>
                  <a:pt x="1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3" name="Freeform 19"/>
          <p:cNvSpPr/>
          <p:nvPr>
            <p:custDataLst>
              <p:tags r:id="rId17"/>
            </p:custDataLst>
          </p:nvPr>
        </p:nvSpPr>
        <p:spPr bwMode="auto">
          <a:xfrm>
            <a:off x="8017481" y="1840769"/>
            <a:ext cx="318458" cy="250259"/>
          </a:xfrm>
          <a:custGeom>
            <a:avLst/>
            <a:gdLst>
              <a:gd name="T0" fmla="*/ 67 w 134"/>
              <a:gd name="T1" fmla="*/ 0 h 79"/>
              <a:gd name="T2" fmla="*/ 0 w 134"/>
              <a:gd name="T3" fmla="*/ 79 h 79"/>
              <a:gd name="T4" fmla="*/ 134 w 134"/>
              <a:gd name="T5" fmla="*/ 79 h 79"/>
              <a:gd name="T6" fmla="*/ 67 w 134"/>
              <a:gd name="T7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" h="79">
                <a:moveTo>
                  <a:pt x="67" y="0"/>
                </a:moveTo>
                <a:cubicBezTo>
                  <a:pt x="30" y="0"/>
                  <a:pt x="0" y="35"/>
                  <a:pt x="0" y="79"/>
                </a:cubicBezTo>
                <a:cubicBezTo>
                  <a:pt x="134" y="79"/>
                  <a:pt x="134" y="79"/>
                  <a:pt x="134" y="79"/>
                </a:cubicBezTo>
                <a:cubicBezTo>
                  <a:pt x="134" y="35"/>
                  <a:pt x="104" y="0"/>
                  <a:pt x="6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4" name="Freeform 20"/>
          <p:cNvSpPr/>
          <p:nvPr>
            <p:custDataLst>
              <p:tags r:id="rId18"/>
            </p:custDataLst>
          </p:nvPr>
        </p:nvSpPr>
        <p:spPr bwMode="auto">
          <a:xfrm>
            <a:off x="697085" y="719939"/>
            <a:ext cx="524832" cy="413936"/>
          </a:xfrm>
          <a:custGeom>
            <a:avLst/>
            <a:gdLst>
              <a:gd name="T0" fmla="*/ 111 w 221"/>
              <a:gd name="T1" fmla="*/ 0 h 131"/>
              <a:gd name="T2" fmla="*/ 0 w 221"/>
              <a:gd name="T3" fmla="*/ 131 h 131"/>
              <a:gd name="T4" fmla="*/ 221 w 221"/>
              <a:gd name="T5" fmla="*/ 131 h 131"/>
              <a:gd name="T6" fmla="*/ 111 w 221"/>
              <a:gd name="T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1" h="131">
                <a:moveTo>
                  <a:pt x="111" y="0"/>
                </a:moveTo>
                <a:cubicBezTo>
                  <a:pt x="50" y="0"/>
                  <a:pt x="0" y="59"/>
                  <a:pt x="0" y="131"/>
                </a:cubicBezTo>
                <a:cubicBezTo>
                  <a:pt x="221" y="131"/>
                  <a:pt x="221" y="131"/>
                  <a:pt x="221" y="131"/>
                </a:cubicBezTo>
                <a:cubicBezTo>
                  <a:pt x="221" y="59"/>
                  <a:pt x="172" y="0"/>
                  <a:pt x="11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5" name="Freeform 21"/>
          <p:cNvSpPr/>
          <p:nvPr>
            <p:custDataLst>
              <p:tags r:id="rId19"/>
            </p:custDataLst>
          </p:nvPr>
        </p:nvSpPr>
        <p:spPr bwMode="auto">
          <a:xfrm>
            <a:off x="1202666" y="928686"/>
            <a:ext cx="263306" cy="205189"/>
          </a:xfrm>
          <a:custGeom>
            <a:avLst/>
            <a:gdLst>
              <a:gd name="T0" fmla="*/ 55 w 111"/>
              <a:gd name="T1" fmla="*/ 0 h 65"/>
              <a:gd name="T2" fmla="*/ 0 w 111"/>
              <a:gd name="T3" fmla="*/ 65 h 65"/>
              <a:gd name="T4" fmla="*/ 111 w 111"/>
              <a:gd name="T5" fmla="*/ 65 h 65"/>
              <a:gd name="T6" fmla="*/ 55 w 111"/>
              <a:gd name="T7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" h="65">
                <a:moveTo>
                  <a:pt x="55" y="0"/>
                </a:moveTo>
                <a:cubicBezTo>
                  <a:pt x="25" y="0"/>
                  <a:pt x="0" y="29"/>
                  <a:pt x="0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1" y="29"/>
                  <a:pt x="86" y="0"/>
                  <a:pt x="5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6" name="Freeform 22"/>
          <p:cNvSpPr/>
          <p:nvPr>
            <p:custDataLst>
              <p:tags r:id="rId20"/>
            </p:custDataLst>
          </p:nvPr>
        </p:nvSpPr>
        <p:spPr bwMode="auto">
          <a:xfrm>
            <a:off x="5680642" y="985618"/>
            <a:ext cx="377168" cy="297702"/>
          </a:xfrm>
          <a:custGeom>
            <a:avLst/>
            <a:gdLst>
              <a:gd name="T0" fmla="*/ 79 w 159"/>
              <a:gd name="T1" fmla="*/ 0 h 94"/>
              <a:gd name="T2" fmla="*/ 0 w 159"/>
              <a:gd name="T3" fmla="*/ 94 h 94"/>
              <a:gd name="T4" fmla="*/ 159 w 159"/>
              <a:gd name="T5" fmla="*/ 94 h 94"/>
              <a:gd name="T6" fmla="*/ 79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79" y="0"/>
                </a:moveTo>
                <a:cubicBezTo>
                  <a:pt x="35" y="0"/>
                  <a:pt x="0" y="42"/>
                  <a:pt x="0" y="94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59" y="42"/>
                  <a:pt x="123" y="0"/>
                  <a:pt x="7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7" name="Freeform 23"/>
          <p:cNvSpPr/>
          <p:nvPr>
            <p:custDataLst>
              <p:tags r:id="rId21"/>
            </p:custDataLst>
          </p:nvPr>
        </p:nvSpPr>
        <p:spPr bwMode="auto">
          <a:xfrm>
            <a:off x="6057810" y="1133875"/>
            <a:ext cx="189474" cy="149444"/>
          </a:xfrm>
          <a:custGeom>
            <a:avLst/>
            <a:gdLst>
              <a:gd name="T0" fmla="*/ 40 w 80"/>
              <a:gd name="T1" fmla="*/ 0 h 47"/>
              <a:gd name="T2" fmla="*/ 0 w 80"/>
              <a:gd name="T3" fmla="*/ 47 h 47"/>
              <a:gd name="T4" fmla="*/ 80 w 80"/>
              <a:gd name="T5" fmla="*/ 47 h 47"/>
              <a:gd name="T6" fmla="*/ 40 w 80"/>
              <a:gd name="T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47">
                <a:moveTo>
                  <a:pt x="40" y="0"/>
                </a:moveTo>
                <a:cubicBezTo>
                  <a:pt x="18" y="0"/>
                  <a:pt x="0" y="21"/>
                  <a:pt x="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21"/>
                  <a:pt x="62" y="0"/>
                  <a:pt x="4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8" name="Rectangle 2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" y="6021637"/>
            <a:ext cx="9144536" cy="855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9" name="Freeform 26"/>
          <p:cNvSpPr/>
          <p:nvPr>
            <p:custDataLst>
              <p:tags r:id="rId23"/>
            </p:custDataLst>
          </p:nvPr>
        </p:nvSpPr>
        <p:spPr bwMode="auto">
          <a:xfrm>
            <a:off x="0" y="5102438"/>
            <a:ext cx="2420564" cy="919198"/>
          </a:xfrm>
          <a:custGeom>
            <a:avLst/>
            <a:gdLst>
              <a:gd name="T0" fmla="*/ 1063 w 1063"/>
              <a:gd name="T1" fmla="*/ 290 h 290"/>
              <a:gd name="T2" fmla="*/ 0 w 1063"/>
              <a:gd name="T3" fmla="*/ 290 h 290"/>
              <a:gd name="T4" fmla="*/ 0 w 1063"/>
              <a:gd name="T5" fmla="*/ 119 h 290"/>
              <a:gd name="T6" fmla="*/ 332 w 1063"/>
              <a:gd name="T7" fmla="*/ 0 h 290"/>
              <a:gd name="T8" fmla="*/ 1063 w 1063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3" h="290">
                <a:moveTo>
                  <a:pt x="1063" y="290"/>
                </a:moveTo>
                <a:cubicBezTo>
                  <a:pt x="0" y="290"/>
                  <a:pt x="0" y="290"/>
                  <a:pt x="0" y="290"/>
                </a:cubicBezTo>
                <a:cubicBezTo>
                  <a:pt x="0" y="119"/>
                  <a:pt x="0" y="119"/>
                  <a:pt x="0" y="119"/>
                </a:cubicBezTo>
                <a:cubicBezTo>
                  <a:pt x="81" y="56"/>
                  <a:pt x="171" y="0"/>
                  <a:pt x="332" y="0"/>
                </a:cubicBezTo>
                <a:cubicBezTo>
                  <a:pt x="698" y="0"/>
                  <a:pt x="698" y="290"/>
                  <a:pt x="1063" y="2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0" name="Freeform 27"/>
          <p:cNvSpPr/>
          <p:nvPr>
            <p:custDataLst>
              <p:tags r:id="rId24"/>
            </p:custDataLst>
          </p:nvPr>
        </p:nvSpPr>
        <p:spPr bwMode="auto">
          <a:xfrm>
            <a:off x="795254" y="5102438"/>
            <a:ext cx="1734615" cy="919198"/>
          </a:xfrm>
          <a:custGeom>
            <a:avLst/>
            <a:gdLst>
              <a:gd name="T0" fmla="*/ 0 w 731"/>
              <a:gd name="T1" fmla="*/ 290 h 290"/>
              <a:gd name="T2" fmla="*/ 731 w 731"/>
              <a:gd name="T3" fmla="*/ 290 h 290"/>
              <a:gd name="T4" fmla="*/ 0 w 731"/>
              <a:gd name="T5" fmla="*/ 0 h 290"/>
              <a:gd name="T6" fmla="*/ 0 w 731"/>
              <a:gd name="T7" fmla="*/ 0 h 290"/>
              <a:gd name="T8" fmla="*/ 0 w 731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290">
                <a:moveTo>
                  <a:pt x="0" y="290"/>
                </a:moveTo>
                <a:cubicBezTo>
                  <a:pt x="731" y="290"/>
                  <a:pt x="731" y="290"/>
                  <a:pt x="731" y="290"/>
                </a:cubicBezTo>
                <a:cubicBezTo>
                  <a:pt x="366" y="290"/>
                  <a:pt x="366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2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1" name="Freeform 28"/>
          <p:cNvSpPr/>
          <p:nvPr>
            <p:custDataLst>
              <p:tags r:id="rId25"/>
            </p:custDataLst>
          </p:nvPr>
        </p:nvSpPr>
        <p:spPr bwMode="auto">
          <a:xfrm>
            <a:off x="310452" y="4846248"/>
            <a:ext cx="4437947" cy="1175388"/>
          </a:xfrm>
          <a:custGeom>
            <a:avLst/>
            <a:gdLst>
              <a:gd name="T0" fmla="*/ 1870 w 1870"/>
              <a:gd name="T1" fmla="*/ 371 h 371"/>
              <a:gd name="T2" fmla="*/ 935 w 1870"/>
              <a:gd name="T3" fmla="*/ 0 h 371"/>
              <a:gd name="T4" fmla="*/ 0 w 1870"/>
              <a:gd name="T5" fmla="*/ 371 h 371"/>
              <a:gd name="T6" fmla="*/ 1870 w 1870"/>
              <a:gd name="T7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70" h="371">
                <a:moveTo>
                  <a:pt x="1870" y="371"/>
                </a:moveTo>
                <a:cubicBezTo>
                  <a:pt x="1402" y="371"/>
                  <a:pt x="1402" y="0"/>
                  <a:pt x="935" y="0"/>
                </a:cubicBezTo>
                <a:cubicBezTo>
                  <a:pt x="468" y="0"/>
                  <a:pt x="468" y="371"/>
                  <a:pt x="0" y="371"/>
                </a:cubicBezTo>
                <a:lnTo>
                  <a:pt x="187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2" name="Freeform 29"/>
          <p:cNvSpPr/>
          <p:nvPr>
            <p:custDataLst>
              <p:tags r:id="rId26"/>
            </p:custDataLst>
          </p:nvPr>
        </p:nvSpPr>
        <p:spPr bwMode="auto">
          <a:xfrm>
            <a:off x="2529870" y="4846248"/>
            <a:ext cx="2218529" cy="1175388"/>
          </a:xfrm>
          <a:custGeom>
            <a:avLst/>
            <a:gdLst>
              <a:gd name="T0" fmla="*/ 0 w 935"/>
              <a:gd name="T1" fmla="*/ 371 h 371"/>
              <a:gd name="T2" fmla="*/ 935 w 935"/>
              <a:gd name="T3" fmla="*/ 371 h 371"/>
              <a:gd name="T4" fmla="*/ 0 w 935"/>
              <a:gd name="T5" fmla="*/ 0 h 371"/>
              <a:gd name="T6" fmla="*/ 0 w 935"/>
              <a:gd name="T7" fmla="*/ 0 h 371"/>
              <a:gd name="T8" fmla="*/ 0 w 935"/>
              <a:gd name="T9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371">
                <a:moveTo>
                  <a:pt x="0" y="371"/>
                </a:moveTo>
                <a:cubicBezTo>
                  <a:pt x="935" y="371"/>
                  <a:pt x="935" y="371"/>
                  <a:pt x="935" y="371"/>
                </a:cubicBezTo>
                <a:cubicBezTo>
                  <a:pt x="467" y="371"/>
                  <a:pt x="467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3" name="Freeform 30"/>
          <p:cNvSpPr/>
          <p:nvPr>
            <p:custDataLst>
              <p:tags r:id="rId27"/>
            </p:custDataLst>
          </p:nvPr>
        </p:nvSpPr>
        <p:spPr bwMode="auto">
          <a:xfrm>
            <a:off x="7046986" y="5052624"/>
            <a:ext cx="2097551" cy="969013"/>
          </a:xfrm>
          <a:custGeom>
            <a:avLst/>
            <a:gdLst>
              <a:gd name="T0" fmla="*/ 884 w 884"/>
              <a:gd name="T1" fmla="*/ 10 h 306"/>
              <a:gd name="T2" fmla="*/ 884 w 884"/>
              <a:gd name="T3" fmla="*/ 306 h 306"/>
              <a:gd name="T4" fmla="*/ 0 w 884"/>
              <a:gd name="T5" fmla="*/ 306 h 306"/>
              <a:gd name="T6" fmla="*/ 771 w 884"/>
              <a:gd name="T7" fmla="*/ 0 h 306"/>
              <a:gd name="T8" fmla="*/ 884 w 884"/>
              <a:gd name="T9" fmla="*/ 1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306">
                <a:moveTo>
                  <a:pt x="884" y="10"/>
                </a:moveTo>
                <a:cubicBezTo>
                  <a:pt x="884" y="306"/>
                  <a:pt x="884" y="306"/>
                  <a:pt x="884" y="306"/>
                </a:cubicBezTo>
                <a:cubicBezTo>
                  <a:pt x="0" y="306"/>
                  <a:pt x="0" y="306"/>
                  <a:pt x="0" y="306"/>
                </a:cubicBezTo>
                <a:cubicBezTo>
                  <a:pt x="386" y="306"/>
                  <a:pt x="386" y="0"/>
                  <a:pt x="771" y="0"/>
                </a:cubicBezTo>
                <a:cubicBezTo>
                  <a:pt x="813" y="0"/>
                  <a:pt x="851" y="3"/>
                  <a:pt x="884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 cstate="email"/>
          <a:stretch>
            <a:fillRect/>
          </a:stretch>
        </p:blipFill>
        <p:spPr>
          <a:xfrm>
            <a:off x="91840" y="3933008"/>
            <a:ext cx="4009991" cy="249348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 cstate="email"/>
          <a:stretch>
            <a:fillRect/>
          </a:stretch>
        </p:blipFill>
        <p:spPr>
          <a:xfrm>
            <a:off x="5935082" y="3895476"/>
            <a:ext cx="3141236" cy="2749534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5"/>
            </p:custDataLst>
          </p:nvPr>
        </p:nvSpPr>
        <p:spPr>
          <a:xfrm>
            <a:off x="623888" y="3004267"/>
            <a:ext cx="7886700" cy="1598057"/>
          </a:xfrm>
        </p:spPr>
        <p:txBody>
          <a:bodyPr anchor="t">
            <a:normAutofit/>
          </a:bodyPr>
          <a:lstStyle>
            <a:lvl1pPr algn="ctr">
              <a:defRPr sz="5400" b="1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29842" y="1744961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9842" y="2615609"/>
            <a:ext cx="3868340" cy="3574054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4629150" y="1744961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29150" y="2615609"/>
            <a:ext cx="3887391" cy="3574054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29841" y="711200"/>
            <a:ext cx="3196800" cy="1600200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 hasCustomPrompt="1"/>
            <p:custDataLst>
              <p:tags r:id="rId3"/>
            </p:custDataLst>
          </p:nvPr>
        </p:nvSpPr>
        <p:spPr>
          <a:xfrm>
            <a:off x="4014391" y="733425"/>
            <a:ext cx="4627800" cy="540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图片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368363" y="365125"/>
            <a:ext cx="1146987" cy="5811838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28650" y="365125"/>
            <a:ext cx="6659969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28650" y="551544"/>
            <a:ext cx="78867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 txBox="1"/>
          <p:nvPr>
            <p:custDataLst>
              <p:tags r:id="rId2"/>
            </p:custDataLst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7" name="Slide Number Placeholder 5"/>
          <p:cNvSpPr txBox="1"/>
          <p:nvPr>
            <p:custDataLst>
              <p:tags r:id="rId3"/>
            </p:custDataLst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8" name="Freeform 6"/>
          <p:cNvSpPr/>
          <p:nvPr>
            <p:custDataLst>
              <p:tags r:id="rId4"/>
            </p:custDataLst>
          </p:nvPr>
        </p:nvSpPr>
        <p:spPr bwMode="auto">
          <a:xfrm>
            <a:off x="1352111" y="2563081"/>
            <a:ext cx="200148" cy="316679"/>
          </a:xfrm>
          <a:custGeom>
            <a:avLst/>
            <a:gdLst>
              <a:gd name="T0" fmla="*/ 77 w 84"/>
              <a:gd name="T1" fmla="*/ 43 h 100"/>
              <a:gd name="T2" fmla="*/ 69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2 w 84"/>
              <a:gd name="T9" fmla="*/ 1 h 100"/>
              <a:gd name="T10" fmla="*/ 35 w 84"/>
              <a:gd name="T11" fmla="*/ 8 h 100"/>
              <a:gd name="T12" fmla="*/ 35 w 84"/>
              <a:gd name="T13" fmla="*/ 18 h 100"/>
              <a:gd name="T14" fmla="*/ 14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4 w 84"/>
              <a:gd name="T25" fmla="*/ 58 h 100"/>
              <a:gd name="T26" fmla="*/ 35 w 84"/>
              <a:gd name="T27" fmla="*/ 83 h 100"/>
              <a:gd name="T28" fmla="*/ 35 w 84"/>
              <a:gd name="T29" fmla="*/ 92 h 100"/>
              <a:gd name="T30" fmla="*/ 41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69 w 84"/>
              <a:gd name="T37" fmla="*/ 58 h 100"/>
              <a:gd name="T38" fmla="*/ 77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7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7" y="43"/>
                </a:moveTo>
                <a:cubicBezTo>
                  <a:pt x="69" y="43"/>
                  <a:pt x="69" y="43"/>
                  <a:pt x="69" y="43"/>
                </a:cubicBezTo>
                <a:cubicBezTo>
                  <a:pt x="57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5" y="1"/>
                  <a:pt x="42" y="1"/>
                </a:cubicBezTo>
                <a:cubicBezTo>
                  <a:pt x="38" y="0"/>
                  <a:pt x="35" y="4"/>
                  <a:pt x="35" y="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32"/>
                  <a:pt x="26" y="43"/>
                  <a:pt x="14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2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2" y="58"/>
                  <a:pt x="6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6" y="58"/>
                  <a:pt x="35" y="69"/>
                  <a:pt x="35" y="83"/>
                </a:cubicBezTo>
                <a:cubicBezTo>
                  <a:pt x="35" y="92"/>
                  <a:pt x="35" y="92"/>
                  <a:pt x="35" y="92"/>
                </a:cubicBezTo>
                <a:cubicBezTo>
                  <a:pt x="35" y="96"/>
                  <a:pt x="38" y="100"/>
                  <a:pt x="41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7" y="58"/>
                  <a:pt x="69" y="58"/>
                </a:cubicBezTo>
                <a:cubicBezTo>
                  <a:pt x="77" y="58"/>
                  <a:pt x="77" y="58"/>
                  <a:pt x="77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7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9" name="Freeform 7"/>
          <p:cNvSpPr/>
          <p:nvPr>
            <p:custDataLst>
              <p:tags r:id="rId5"/>
            </p:custDataLst>
          </p:nvPr>
        </p:nvSpPr>
        <p:spPr bwMode="auto">
          <a:xfrm>
            <a:off x="3151822" y="1124488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8 h 100"/>
              <a:gd name="T6" fmla="*/ 48 w 84"/>
              <a:gd name="T7" fmla="*/ 8 h 100"/>
              <a:gd name="T8" fmla="*/ 43 w 84"/>
              <a:gd name="T9" fmla="*/ 1 h 100"/>
              <a:gd name="T10" fmla="*/ 36 w 84"/>
              <a:gd name="T11" fmla="*/ 8 h 100"/>
              <a:gd name="T12" fmla="*/ 36 w 84"/>
              <a:gd name="T13" fmla="*/ 18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2"/>
                  <a:pt x="48" y="18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1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32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5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5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0" name="Freeform 8"/>
          <p:cNvSpPr/>
          <p:nvPr>
            <p:custDataLst>
              <p:tags r:id="rId6"/>
            </p:custDataLst>
          </p:nvPr>
        </p:nvSpPr>
        <p:spPr bwMode="auto">
          <a:xfrm>
            <a:off x="422535" y="1"/>
            <a:ext cx="199259" cy="316679"/>
          </a:xfrm>
          <a:custGeom>
            <a:avLst/>
            <a:gdLst>
              <a:gd name="T0" fmla="*/ 78 w 84"/>
              <a:gd name="T1" fmla="*/ 42 h 100"/>
              <a:gd name="T2" fmla="*/ 70 w 84"/>
              <a:gd name="T3" fmla="*/ 42 h 100"/>
              <a:gd name="T4" fmla="*/ 48 w 84"/>
              <a:gd name="T5" fmla="*/ 17 h 100"/>
              <a:gd name="T6" fmla="*/ 48 w 84"/>
              <a:gd name="T7" fmla="*/ 8 h 100"/>
              <a:gd name="T8" fmla="*/ 42 w 84"/>
              <a:gd name="T9" fmla="*/ 0 h 100"/>
              <a:gd name="T10" fmla="*/ 36 w 84"/>
              <a:gd name="T11" fmla="*/ 7 h 100"/>
              <a:gd name="T12" fmla="*/ 36 w 84"/>
              <a:gd name="T13" fmla="*/ 17 h 100"/>
              <a:gd name="T14" fmla="*/ 14 w 84"/>
              <a:gd name="T15" fmla="*/ 42 h 100"/>
              <a:gd name="T16" fmla="*/ 6 w 84"/>
              <a:gd name="T17" fmla="*/ 42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7 h 100"/>
              <a:gd name="T24" fmla="*/ 14 w 84"/>
              <a:gd name="T25" fmla="*/ 57 h 100"/>
              <a:gd name="T26" fmla="*/ 36 w 84"/>
              <a:gd name="T27" fmla="*/ 82 h 100"/>
              <a:gd name="T28" fmla="*/ 36 w 84"/>
              <a:gd name="T29" fmla="*/ 92 h 100"/>
              <a:gd name="T30" fmla="*/ 42 w 84"/>
              <a:gd name="T31" fmla="*/ 99 h 100"/>
              <a:gd name="T32" fmla="*/ 48 w 84"/>
              <a:gd name="T33" fmla="*/ 92 h 100"/>
              <a:gd name="T34" fmla="*/ 48 w 84"/>
              <a:gd name="T35" fmla="*/ 82 h 100"/>
              <a:gd name="T36" fmla="*/ 70 w 84"/>
              <a:gd name="T37" fmla="*/ 57 h 100"/>
              <a:gd name="T38" fmla="*/ 78 w 84"/>
              <a:gd name="T39" fmla="*/ 57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2"/>
                </a:moveTo>
                <a:cubicBezTo>
                  <a:pt x="70" y="42"/>
                  <a:pt x="70" y="42"/>
                  <a:pt x="70" y="42"/>
                </a:cubicBezTo>
                <a:cubicBezTo>
                  <a:pt x="58" y="42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0"/>
                  <a:pt x="42" y="0"/>
                </a:cubicBezTo>
                <a:cubicBezTo>
                  <a:pt x="39" y="0"/>
                  <a:pt x="36" y="3"/>
                  <a:pt x="36" y="7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2"/>
                  <a:pt x="14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3" y="42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7"/>
                  <a:pt x="6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6" y="57"/>
                  <a:pt x="36" y="68"/>
                  <a:pt x="36" y="8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8" y="99"/>
                  <a:pt x="42" y="99"/>
                </a:cubicBezTo>
                <a:cubicBezTo>
                  <a:pt x="45" y="100"/>
                  <a:pt x="48" y="96"/>
                  <a:pt x="48" y="92"/>
                </a:cubicBezTo>
                <a:cubicBezTo>
                  <a:pt x="48" y="82"/>
                  <a:pt x="48" y="82"/>
                  <a:pt x="48" y="82"/>
                </a:cubicBezTo>
                <a:cubicBezTo>
                  <a:pt x="48" y="68"/>
                  <a:pt x="58" y="57"/>
                  <a:pt x="70" y="57"/>
                </a:cubicBezTo>
                <a:cubicBezTo>
                  <a:pt x="78" y="57"/>
                  <a:pt x="78" y="57"/>
                  <a:pt x="78" y="57"/>
                </a:cubicBezTo>
                <a:cubicBezTo>
                  <a:pt x="81" y="57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2"/>
                  <a:pt x="78" y="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1" name="Freeform 9"/>
          <p:cNvSpPr/>
          <p:nvPr>
            <p:custDataLst>
              <p:tags r:id="rId7"/>
            </p:custDataLst>
          </p:nvPr>
        </p:nvSpPr>
        <p:spPr bwMode="auto">
          <a:xfrm>
            <a:off x="8596576" y="1283320"/>
            <a:ext cx="199259" cy="316679"/>
          </a:xfrm>
          <a:custGeom>
            <a:avLst/>
            <a:gdLst>
              <a:gd name="T0" fmla="*/ 78 w 84"/>
              <a:gd name="T1" fmla="*/ 43 h 100"/>
              <a:gd name="T2" fmla="*/ 70 w 84"/>
              <a:gd name="T3" fmla="*/ 43 h 100"/>
              <a:gd name="T4" fmla="*/ 48 w 84"/>
              <a:gd name="T5" fmla="*/ 17 h 100"/>
              <a:gd name="T6" fmla="*/ 48 w 84"/>
              <a:gd name="T7" fmla="*/ 8 h 100"/>
              <a:gd name="T8" fmla="*/ 43 w 84"/>
              <a:gd name="T9" fmla="*/ 0 h 100"/>
              <a:gd name="T10" fmla="*/ 36 w 84"/>
              <a:gd name="T11" fmla="*/ 8 h 100"/>
              <a:gd name="T12" fmla="*/ 36 w 84"/>
              <a:gd name="T13" fmla="*/ 17 h 100"/>
              <a:gd name="T14" fmla="*/ 15 w 84"/>
              <a:gd name="T15" fmla="*/ 43 h 100"/>
              <a:gd name="T16" fmla="*/ 6 w 84"/>
              <a:gd name="T17" fmla="*/ 43 h 100"/>
              <a:gd name="T18" fmla="*/ 0 w 84"/>
              <a:gd name="T19" fmla="*/ 50 h 100"/>
              <a:gd name="T20" fmla="*/ 0 w 84"/>
              <a:gd name="T21" fmla="*/ 50 h 100"/>
              <a:gd name="T22" fmla="*/ 6 w 84"/>
              <a:gd name="T23" fmla="*/ 58 h 100"/>
              <a:gd name="T24" fmla="*/ 15 w 84"/>
              <a:gd name="T25" fmla="*/ 58 h 100"/>
              <a:gd name="T26" fmla="*/ 36 w 84"/>
              <a:gd name="T27" fmla="*/ 83 h 100"/>
              <a:gd name="T28" fmla="*/ 36 w 84"/>
              <a:gd name="T29" fmla="*/ 92 h 100"/>
              <a:gd name="T30" fmla="*/ 42 w 84"/>
              <a:gd name="T31" fmla="*/ 100 h 100"/>
              <a:gd name="T32" fmla="*/ 48 w 84"/>
              <a:gd name="T33" fmla="*/ 93 h 100"/>
              <a:gd name="T34" fmla="*/ 48 w 84"/>
              <a:gd name="T35" fmla="*/ 83 h 100"/>
              <a:gd name="T36" fmla="*/ 70 w 84"/>
              <a:gd name="T37" fmla="*/ 58 h 100"/>
              <a:gd name="T38" fmla="*/ 78 w 84"/>
              <a:gd name="T39" fmla="*/ 58 h 100"/>
              <a:gd name="T40" fmla="*/ 84 w 84"/>
              <a:gd name="T41" fmla="*/ 50 h 100"/>
              <a:gd name="T42" fmla="*/ 84 w 84"/>
              <a:gd name="T43" fmla="*/ 50 h 100"/>
              <a:gd name="T44" fmla="*/ 78 w 84"/>
              <a:gd name="T45" fmla="*/ 4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4" h="100">
                <a:moveTo>
                  <a:pt x="78" y="43"/>
                </a:moveTo>
                <a:cubicBezTo>
                  <a:pt x="70" y="43"/>
                  <a:pt x="70" y="43"/>
                  <a:pt x="70" y="43"/>
                </a:cubicBezTo>
                <a:cubicBezTo>
                  <a:pt x="58" y="43"/>
                  <a:pt x="48" y="31"/>
                  <a:pt x="48" y="17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46" y="1"/>
                  <a:pt x="43" y="0"/>
                </a:cubicBezTo>
                <a:cubicBezTo>
                  <a:pt x="39" y="0"/>
                  <a:pt x="36" y="4"/>
                  <a:pt x="36" y="8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31"/>
                  <a:pt x="26" y="43"/>
                  <a:pt x="15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3" y="43"/>
                  <a:pt x="0" y="46"/>
                  <a:pt x="0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3" y="58"/>
                  <a:pt x="6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36" y="69"/>
                  <a:pt x="36" y="83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39" y="100"/>
                  <a:pt x="42" y="100"/>
                </a:cubicBezTo>
                <a:cubicBezTo>
                  <a:pt x="45" y="100"/>
                  <a:pt x="48" y="97"/>
                  <a:pt x="48" y="93"/>
                </a:cubicBezTo>
                <a:cubicBezTo>
                  <a:pt x="48" y="83"/>
                  <a:pt x="48" y="83"/>
                  <a:pt x="48" y="83"/>
                </a:cubicBezTo>
                <a:cubicBezTo>
                  <a:pt x="48" y="69"/>
                  <a:pt x="58" y="58"/>
                  <a:pt x="70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1" y="58"/>
                  <a:pt x="84" y="54"/>
                  <a:pt x="84" y="50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46"/>
                  <a:pt x="81" y="43"/>
                  <a:pt x="78" y="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2" name="Freeform 10"/>
          <p:cNvSpPr/>
          <p:nvPr>
            <p:custDataLst>
              <p:tags r:id="rId8"/>
            </p:custDataLst>
          </p:nvPr>
        </p:nvSpPr>
        <p:spPr bwMode="auto">
          <a:xfrm>
            <a:off x="5023269" y="2489544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3" name="Freeform 11"/>
          <p:cNvSpPr/>
          <p:nvPr>
            <p:custDataLst>
              <p:tags r:id="rId9"/>
            </p:custDataLst>
          </p:nvPr>
        </p:nvSpPr>
        <p:spPr bwMode="auto">
          <a:xfrm>
            <a:off x="2565452" y="460192"/>
            <a:ext cx="96961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1 w 41"/>
              <a:gd name="T9" fmla="*/ 0 h 49"/>
              <a:gd name="T10" fmla="*/ 17 w 41"/>
              <a:gd name="T11" fmla="*/ 3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1" y="0"/>
                </a:cubicBezTo>
                <a:cubicBezTo>
                  <a:pt x="19" y="0"/>
                  <a:pt x="17" y="1"/>
                  <a:pt x="17" y="3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7" y="33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9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4" name="Freeform 12"/>
          <p:cNvSpPr/>
          <p:nvPr>
            <p:custDataLst>
              <p:tags r:id="rId10"/>
            </p:custDataLst>
          </p:nvPr>
        </p:nvSpPr>
        <p:spPr bwMode="auto">
          <a:xfrm>
            <a:off x="8117111" y="64403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3 w 41"/>
              <a:gd name="T5" fmla="*/ 8 h 49"/>
              <a:gd name="T6" fmla="*/ 23 w 41"/>
              <a:gd name="T7" fmla="*/ 4 h 49"/>
              <a:gd name="T8" fmla="*/ 20 w 41"/>
              <a:gd name="T9" fmla="*/ 0 h 49"/>
              <a:gd name="T10" fmla="*/ 17 w 41"/>
              <a:gd name="T11" fmla="*/ 4 h 49"/>
              <a:gd name="T12" fmla="*/ 17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7 w 41"/>
              <a:gd name="T27" fmla="*/ 40 h 49"/>
              <a:gd name="T28" fmla="*/ 17 w 41"/>
              <a:gd name="T29" fmla="*/ 45 h 49"/>
              <a:gd name="T30" fmla="*/ 20 w 41"/>
              <a:gd name="T31" fmla="*/ 49 h 49"/>
              <a:gd name="T32" fmla="*/ 23 w 41"/>
              <a:gd name="T33" fmla="*/ 45 h 49"/>
              <a:gd name="T34" fmla="*/ 23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3" y="15"/>
                  <a:pt x="23" y="8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2" y="0"/>
                  <a:pt x="20" y="0"/>
                </a:cubicBezTo>
                <a:cubicBezTo>
                  <a:pt x="19" y="0"/>
                  <a:pt x="17" y="1"/>
                  <a:pt x="17" y="4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15"/>
                  <a:pt x="12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2" y="28"/>
                  <a:pt x="17" y="34"/>
                  <a:pt x="17" y="40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7"/>
                  <a:pt x="18" y="49"/>
                  <a:pt x="20" y="49"/>
                </a:cubicBezTo>
                <a:cubicBezTo>
                  <a:pt x="22" y="49"/>
                  <a:pt x="23" y="47"/>
                  <a:pt x="23" y="45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9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39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5" name="Freeform 13"/>
          <p:cNvSpPr/>
          <p:nvPr>
            <p:custDataLst>
              <p:tags r:id="rId11"/>
            </p:custDataLst>
          </p:nvPr>
        </p:nvSpPr>
        <p:spPr bwMode="auto">
          <a:xfrm>
            <a:off x="381616" y="2411264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1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6" name="Freeform 14"/>
          <p:cNvSpPr/>
          <p:nvPr>
            <p:custDataLst>
              <p:tags r:id="rId12"/>
            </p:custDataLst>
          </p:nvPr>
        </p:nvSpPr>
        <p:spPr bwMode="auto">
          <a:xfrm>
            <a:off x="6655586" y="460192"/>
            <a:ext cx="97850" cy="154188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8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3 h 49"/>
              <a:gd name="T12" fmla="*/ 18 w 41"/>
              <a:gd name="T13" fmla="*/ 8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4 h 49"/>
              <a:gd name="T20" fmla="*/ 0 w 41"/>
              <a:gd name="T21" fmla="*/ 24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0 h 49"/>
              <a:gd name="T28" fmla="*/ 18 w 41"/>
              <a:gd name="T29" fmla="*/ 45 h 49"/>
              <a:gd name="T30" fmla="*/ 20 w 41"/>
              <a:gd name="T31" fmla="*/ 49 h 49"/>
              <a:gd name="T32" fmla="*/ 24 w 41"/>
              <a:gd name="T33" fmla="*/ 45 h 49"/>
              <a:gd name="T34" fmla="*/ 24 w 41"/>
              <a:gd name="T35" fmla="*/ 40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4 h 49"/>
              <a:gd name="T42" fmla="*/ 41 w 41"/>
              <a:gd name="T43" fmla="*/ 24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8" y="21"/>
                  <a:pt x="24" y="15"/>
                  <a:pt x="24" y="8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2" y="0"/>
                  <a:pt x="21" y="0"/>
                </a:cubicBezTo>
                <a:cubicBezTo>
                  <a:pt x="19" y="0"/>
                  <a:pt x="18" y="1"/>
                  <a:pt x="18" y="3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15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1" y="21"/>
                  <a:pt x="0" y="22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6"/>
                  <a:pt x="1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3"/>
                  <a:pt x="18" y="40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0" y="49"/>
                </a:cubicBezTo>
                <a:cubicBezTo>
                  <a:pt x="22" y="49"/>
                  <a:pt x="24" y="47"/>
                  <a:pt x="24" y="45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3"/>
                  <a:pt x="28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6"/>
                  <a:pt x="41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2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7" name="Freeform 15"/>
          <p:cNvSpPr/>
          <p:nvPr>
            <p:custDataLst>
              <p:tags r:id="rId13"/>
            </p:custDataLst>
          </p:nvPr>
        </p:nvSpPr>
        <p:spPr bwMode="auto">
          <a:xfrm>
            <a:off x="6753436" y="2217935"/>
            <a:ext cx="96961" cy="155374"/>
          </a:xfrm>
          <a:custGeom>
            <a:avLst/>
            <a:gdLst>
              <a:gd name="T0" fmla="*/ 38 w 41"/>
              <a:gd name="T1" fmla="*/ 21 h 49"/>
              <a:gd name="T2" fmla="*/ 34 w 41"/>
              <a:gd name="T3" fmla="*/ 21 h 49"/>
              <a:gd name="T4" fmla="*/ 24 w 41"/>
              <a:gd name="T5" fmla="*/ 9 h 49"/>
              <a:gd name="T6" fmla="*/ 24 w 41"/>
              <a:gd name="T7" fmla="*/ 4 h 49"/>
              <a:gd name="T8" fmla="*/ 21 w 41"/>
              <a:gd name="T9" fmla="*/ 0 h 49"/>
              <a:gd name="T10" fmla="*/ 18 w 41"/>
              <a:gd name="T11" fmla="*/ 4 h 49"/>
              <a:gd name="T12" fmla="*/ 18 w 41"/>
              <a:gd name="T13" fmla="*/ 9 h 49"/>
              <a:gd name="T14" fmla="*/ 7 w 41"/>
              <a:gd name="T15" fmla="*/ 21 h 49"/>
              <a:gd name="T16" fmla="*/ 3 w 41"/>
              <a:gd name="T17" fmla="*/ 21 h 49"/>
              <a:gd name="T18" fmla="*/ 0 w 41"/>
              <a:gd name="T19" fmla="*/ 25 h 49"/>
              <a:gd name="T20" fmla="*/ 0 w 41"/>
              <a:gd name="T21" fmla="*/ 25 h 49"/>
              <a:gd name="T22" fmla="*/ 3 w 41"/>
              <a:gd name="T23" fmla="*/ 28 h 49"/>
              <a:gd name="T24" fmla="*/ 7 w 41"/>
              <a:gd name="T25" fmla="*/ 28 h 49"/>
              <a:gd name="T26" fmla="*/ 18 w 41"/>
              <a:gd name="T27" fmla="*/ 41 h 49"/>
              <a:gd name="T28" fmla="*/ 18 w 41"/>
              <a:gd name="T29" fmla="*/ 45 h 49"/>
              <a:gd name="T30" fmla="*/ 21 w 41"/>
              <a:gd name="T31" fmla="*/ 49 h 49"/>
              <a:gd name="T32" fmla="*/ 24 w 41"/>
              <a:gd name="T33" fmla="*/ 46 h 49"/>
              <a:gd name="T34" fmla="*/ 24 w 41"/>
              <a:gd name="T35" fmla="*/ 41 h 49"/>
              <a:gd name="T36" fmla="*/ 34 w 41"/>
              <a:gd name="T37" fmla="*/ 28 h 49"/>
              <a:gd name="T38" fmla="*/ 38 w 41"/>
              <a:gd name="T39" fmla="*/ 28 h 49"/>
              <a:gd name="T40" fmla="*/ 41 w 41"/>
              <a:gd name="T41" fmla="*/ 25 h 49"/>
              <a:gd name="T42" fmla="*/ 41 w 41"/>
              <a:gd name="T43" fmla="*/ 25 h 49"/>
              <a:gd name="T44" fmla="*/ 38 w 41"/>
              <a:gd name="T45" fmla="*/ 2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1" h="49">
                <a:moveTo>
                  <a:pt x="38" y="21"/>
                </a:moveTo>
                <a:cubicBezTo>
                  <a:pt x="34" y="21"/>
                  <a:pt x="34" y="21"/>
                  <a:pt x="34" y="21"/>
                </a:cubicBezTo>
                <a:cubicBezTo>
                  <a:pt x="29" y="21"/>
                  <a:pt x="24" y="16"/>
                  <a:pt x="24" y="9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"/>
                  <a:pt x="23" y="0"/>
                  <a:pt x="21" y="0"/>
                </a:cubicBezTo>
                <a:cubicBezTo>
                  <a:pt x="19" y="0"/>
                  <a:pt x="18" y="2"/>
                  <a:pt x="18" y="4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16"/>
                  <a:pt x="13" y="21"/>
                  <a:pt x="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2" y="21"/>
                  <a:pt x="0" y="23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7"/>
                  <a:pt x="2" y="28"/>
                  <a:pt x="3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13" y="28"/>
                  <a:pt x="18" y="34"/>
                  <a:pt x="18" y="41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7"/>
                  <a:pt x="19" y="49"/>
                  <a:pt x="21" y="49"/>
                </a:cubicBezTo>
                <a:cubicBezTo>
                  <a:pt x="22" y="49"/>
                  <a:pt x="24" y="48"/>
                  <a:pt x="24" y="4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4"/>
                  <a:pt x="29" y="28"/>
                  <a:pt x="34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40" y="28"/>
                  <a:pt x="41" y="27"/>
                  <a:pt x="41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3"/>
                  <a:pt x="40" y="21"/>
                  <a:pt x="38" y="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8" name="Freeform 16"/>
          <p:cNvSpPr/>
          <p:nvPr>
            <p:custDataLst>
              <p:tags r:id="rId14"/>
            </p:custDataLst>
          </p:nvPr>
        </p:nvSpPr>
        <p:spPr bwMode="auto">
          <a:xfrm>
            <a:off x="1445051" y="1228575"/>
            <a:ext cx="967826" cy="766196"/>
          </a:xfrm>
          <a:custGeom>
            <a:avLst/>
            <a:gdLst>
              <a:gd name="T0" fmla="*/ 204 w 408"/>
              <a:gd name="T1" fmla="*/ 0 h 242"/>
              <a:gd name="T2" fmla="*/ 0 w 408"/>
              <a:gd name="T3" fmla="*/ 242 h 242"/>
              <a:gd name="T4" fmla="*/ 408 w 408"/>
              <a:gd name="T5" fmla="*/ 242 h 242"/>
              <a:gd name="T6" fmla="*/ 204 w 408"/>
              <a:gd name="T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" h="242">
                <a:moveTo>
                  <a:pt x="204" y="0"/>
                </a:moveTo>
                <a:cubicBezTo>
                  <a:pt x="91" y="0"/>
                  <a:pt x="0" y="108"/>
                  <a:pt x="0" y="242"/>
                </a:cubicBezTo>
                <a:cubicBezTo>
                  <a:pt x="408" y="242"/>
                  <a:pt x="408" y="242"/>
                  <a:pt x="408" y="242"/>
                </a:cubicBezTo>
                <a:cubicBezTo>
                  <a:pt x="408" y="108"/>
                  <a:pt x="317" y="0"/>
                  <a:pt x="2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9" name="Freeform 17"/>
          <p:cNvSpPr/>
          <p:nvPr>
            <p:custDataLst>
              <p:tags r:id="rId15"/>
            </p:custDataLst>
          </p:nvPr>
        </p:nvSpPr>
        <p:spPr bwMode="auto">
          <a:xfrm>
            <a:off x="2391973" y="1612266"/>
            <a:ext cx="483914" cy="383098"/>
          </a:xfrm>
          <a:custGeom>
            <a:avLst/>
            <a:gdLst>
              <a:gd name="T0" fmla="*/ 102 w 204"/>
              <a:gd name="T1" fmla="*/ 0 h 121"/>
              <a:gd name="T2" fmla="*/ 0 w 204"/>
              <a:gd name="T3" fmla="*/ 121 h 121"/>
              <a:gd name="T4" fmla="*/ 204 w 204"/>
              <a:gd name="T5" fmla="*/ 121 h 121"/>
              <a:gd name="T6" fmla="*/ 102 w 204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121">
                <a:moveTo>
                  <a:pt x="102" y="0"/>
                </a:moveTo>
                <a:cubicBezTo>
                  <a:pt x="46" y="0"/>
                  <a:pt x="0" y="54"/>
                  <a:pt x="0" y="121"/>
                </a:cubicBezTo>
                <a:cubicBezTo>
                  <a:pt x="204" y="121"/>
                  <a:pt x="204" y="121"/>
                  <a:pt x="204" y="121"/>
                </a:cubicBezTo>
                <a:cubicBezTo>
                  <a:pt x="204" y="54"/>
                  <a:pt x="159" y="0"/>
                  <a:pt x="1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0" name="Freeform 18"/>
          <p:cNvSpPr/>
          <p:nvPr>
            <p:custDataLst>
              <p:tags r:id="rId16"/>
            </p:custDataLst>
          </p:nvPr>
        </p:nvSpPr>
        <p:spPr bwMode="auto">
          <a:xfrm>
            <a:off x="7382345" y="1590509"/>
            <a:ext cx="635136" cy="500518"/>
          </a:xfrm>
          <a:custGeom>
            <a:avLst/>
            <a:gdLst>
              <a:gd name="T0" fmla="*/ 134 w 268"/>
              <a:gd name="T1" fmla="*/ 0 h 158"/>
              <a:gd name="T2" fmla="*/ 0 w 268"/>
              <a:gd name="T3" fmla="*/ 158 h 158"/>
              <a:gd name="T4" fmla="*/ 268 w 268"/>
              <a:gd name="T5" fmla="*/ 158 h 158"/>
              <a:gd name="T6" fmla="*/ 134 w 268"/>
              <a:gd name="T7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" h="158">
                <a:moveTo>
                  <a:pt x="134" y="0"/>
                </a:moveTo>
                <a:cubicBezTo>
                  <a:pt x="60" y="0"/>
                  <a:pt x="0" y="71"/>
                  <a:pt x="0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71"/>
                  <a:pt x="208" y="0"/>
                  <a:pt x="1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1" name="Freeform 19"/>
          <p:cNvSpPr/>
          <p:nvPr>
            <p:custDataLst>
              <p:tags r:id="rId17"/>
            </p:custDataLst>
          </p:nvPr>
        </p:nvSpPr>
        <p:spPr bwMode="auto">
          <a:xfrm>
            <a:off x="8017481" y="1840769"/>
            <a:ext cx="318458" cy="250259"/>
          </a:xfrm>
          <a:custGeom>
            <a:avLst/>
            <a:gdLst>
              <a:gd name="T0" fmla="*/ 67 w 134"/>
              <a:gd name="T1" fmla="*/ 0 h 79"/>
              <a:gd name="T2" fmla="*/ 0 w 134"/>
              <a:gd name="T3" fmla="*/ 79 h 79"/>
              <a:gd name="T4" fmla="*/ 134 w 134"/>
              <a:gd name="T5" fmla="*/ 79 h 79"/>
              <a:gd name="T6" fmla="*/ 67 w 134"/>
              <a:gd name="T7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" h="79">
                <a:moveTo>
                  <a:pt x="67" y="0"/>
                </a:moveTo>
                <a:cubicBezTo>
                  <a:pt x="30" y="0"/>
                  <a:pt x="0" y="35"/>
                  <a:pt x="0" y="79"/>
                </a:cubicBezTo>
                <a:cubicBezTo>
                  <a:pt x="134" y="79"/>
                  <a:pt x="134" y="79"/>
                  <a:pt x="134" y="79"/>
                </a:cubicBezTo>
                <a:cubicBezTo>
                  <a:pt x="134" y="35"/>
                  <a:pt x="104" y="0"/>
                  <a:pt x="6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2" name="Freeform 20"/>
          <p:cNvSpPr/>
          <p:nvPr>
            <p:custDataLst>
              <p:tags r:id="rId18"/>
            </p:custDataLst>
          </p:nvPr>
        </p:nvSpPr>
        <p:spPr bwMode="auto">
          <a:xfrm>
            <a:off x="697085" y="719939"/>
            <a:ext cx="524832" cy="413936"/>
          </a:xfrm>
          <a:custGeom>
            <a:avLst/>
            <a:gdLst>
              <a:gd name="T0" fmla="*/ 111 w 221"/>
              <a:gd name="T1" fmla="*/ 0 h 131"/>
              <a:gd name="T2" fmla="*/ 0 w 221"/>
              <a:gd name="T3" fmla="*/ 131 h 131"/>
              <a:gd name="T4" fmla="*/ 221 w 221"/>
              <a:gd name="T5" fmla="*/ 131 h 131"/>
              <a:gd name="T6" fmla="*/ 111 w 221"/>
              <a:gd name="T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1" h="131">
                <a:moveTo>
                  <a:pt x="111" y="0"/>
                </a:moveTo>
                <a:cubicBezTo>
                  <a:pt x="50" y="0"/>
                  <a:pt x="0" y="59"/>
                  <a:pt x="0" y="131"/>
                </a:cubicBezTo>
                <a:cubicBezTo>
                  <a:pt x="221" y="131"/>
                  <a:pt x="221" y="131"/>
                  <a:pt x="221" y="131"/>
                </a:cubicBezTo>
                <a:cubicBezTo>
                  <a:pt x="221" y="59"/>
                  <a:pt x="172" y="0"/>
                  <a:pt x="11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3" name="Freeform 21"/>
          <p:cNvSpPr/>
          <p:nvPr>
            <p:custDataLst>
              <p:tags r:id="rId19"/>
            </p:custDataLst>
          </p:nvPr>
        </p:nvSpPr>
        <p:spPr bwMode="auto">
          <a:xfrm>
            <a:off x="1202666" y="928686"/>
            <a:ext cx="263306" cy="205189"/>
          </a:xfrm>
          <a:custGeom>
            <a:avLst/>
            <a:gdLst>
              <a:gd name="T0" fmla="*/ 55 w 111"/>
              <a:gd name="T1" fmla="*/ 0 h 65"/>
              <a:gd name="T2" fmla="*/ 0 w 111"/>
              <a:gd name="T3" fmla="*/ 65 h 65"/>
              <a:gd name="T4" fmla="*/ 111 w 111"/>
              <a:gd name="T5" fmla="*/ 65 h 65"/>
              <a:gd name="T6" fmla="*/ 55 w 111"/>
              <a:gd name="T7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" h="65">
                <a:moveTo>
                  <a:pt x="55" y="0"/>
                </a:moveTo>
                <a:cubicBezTo>
                  <a:pt x="25" y="0"/>
                  <a:pt x="0" y="29"/>
                  <a:pt x="0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1" y="29"/>
                  <a:pt x="86" y="0"/>
                  <a:pt x="5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4" name="Freeform 22"/>
          <p:cNvSpPr/>
          <p:nvPr>
            <p:custDataLst>
              <p:tags r:id="rId20"/>
            </p:custDataLst>
          </p:nvPr>
        </p:nvSpPr>
        <p:spPr bwMode="auto">
          <a:xfrm>
            <a:off x="5680642" y="985618"/>
            <a:ext cx="377168" cy="297702"/>
          </a:xfrm>
          <a:custGeom>
            <a:avLst/>
            <a:gdLst>
              <a:gd name="T0" fmla="*/ 79 w 159"/>
              <a:gd name="T1" fmla="*/ 0 h 94"/>
              <a:gd name="T2" fmla="*/ 0 w 159"/>
              <a:gd name="T3" fmla="*/ 94 h 94"/>
              <a:gd name="T4" fmla="*/ 159 w 159"/>
              <a:gd name="T5" fmla="*/ 94 h 94"/>
              <a:gd name="T6" fmla="*/ 79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79" y="0"/>
                </a:moveTo>
                <a:cubicBezTo>
                  <a:pt x="35" y="0"/>
                  <a:pt x="0" y="42"/>
                  <a:pt x="0" y="94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59" y="42"/>
                  <a:pt x="123" y="0"/>
                  <a:pt x="7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5" name="Freeform 23"/>
          <p:cNvSpPr/>
          <p:nvPr>
            <p:custDataLst>
              <p:tags r:id="rId21"/>
            </p:custDataLst>
          </p:nvPr>
        </p:nvSpPr>
        <p:spPr bwMode="auto">
          <a:xfrm>
            <a:off x="6057810" y="1133875"/>
            <a:ext cx="189474" cy="149444"/>
          </a:xfrm>
          <a:custGeom>
            <a:avLst/>
            <a:gdLst>
              <a:gd name="T0" fmla="*/ 40 w 80"/>
              <a:gd name="T1" fmla="*/ 0 h 47"/>
              <a:gd name="T2" fmla="*/ 0 w 80"/>
              <a:gd name="T3" fmla="*/ 47 h 47"/>
              <a:gd name="T4" fmla="*/ 80 w 80"/>
              <a:gd name="T5" fmla="*/ 47 h 47"/>
              <a:gd name="T6" fmla="*/ 40 w 80"/>
              <a:gd name="T7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47">
                <a:moveTo>
                  <a:pt x="40" y="0"/>
                </a:moveTo>
                <a:cubicBezTo>
                  <a:pt x="18" y="0"/>
                  <a:pt x="0" y="21"/>
                  <a:pt x="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21"/>
                  <a:pt x="62" y="0"/>
                  <a:pt x="4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6" name="Rectangle 25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" y="6021637"/>
            <a:ext cx="9144536" cy="8551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7" name="Freeform 26"/>
          <p:cNvSpPr/>
          <p:nvPr>
            <p:custDataLst>
              <p:tags r:id="rId23"/>
            </p:custDataLst>
          </p:nvPr>
        </p:nvSpPr>
        <p:spPr bwMode="auto">
          <a:xfrm>
            <a:off x="0" y="5102438"/>
            <a:ext cx="2420564" cy="919198"/>
          </a:xfrm>
          <a:custGeom>
            <a:avLst/>
            <a:gdLst>
              <a:gd name="T0" fmla="*/ 1063 w 1063"/>
              <a:gd name="T1" fmla="*/ 290 h 290"/>
              <a:gd name="T2" fmla="*/ 0 w 1063"/>
              <a:gd name="T3" fmla="*/ 290 h 290"/>
              <a:gd name="T4" fmla="*/ 0 w 1063"/>
              <a:gd name="T5" fmla="*/ 119 h 290"/>
              <a:gd name="T6" fmla="*/ 332 w 1063"/>
              <a:gd name="T7" fmla="*/ 0 h 290"/>
              <a:gd name="T8" fmla="*/ 1063 w 1063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3" h="290">
                <a:moveTo>
                  <a:pt x="1063" y="290"/>
                </a:moveTo>
                <a:cubicBezTo>
                  <a:pt x="0" y="290"/>
                  <a:pt x="0" y="290"/>
                  <a:pt x="0" y="290"/>
                </a:cubicBezTo>
                <a:cubicBezTo>
                  <a:pt x="0" y="119"/>
                  <a:pt x="0" y="119"/>
                  <a:pt x="0" y="119"/>
                </a:cubicBezTo>
                <a:cubicBezTo>
                  <a:pt x="81" y="56"/>
                  <a:pt x="171" y="0"/>
                  <a:pt x="332" y="0"/>
                </a:cubicBezTo>
                <a:cubicBezTo>
                  <a:pt x="698" y="0"/>
                  <a:pt x="698" y="290"/>
                  <a:pt x="1063" y="2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8" name="Freeform 27"/>
          <p:cNvSpPr/>
          <p:nvPr>
            <p:custDataLst>
              <p:tags r:id="rId24"/>
            </p:custDataLst>
          </p:nvPr>
        </p:nvSpPr>
        <p:spPr bwMode="auto">
          <a:xfrm>
            <a:off x="795254" y="5102438"/>
            <a:ext cx="1734615" cy="919198"/>
          </a:xfrm>
          <a:custGeom>
            <a:avLst/>
            <a:gdLst>
              <a:gd name="T0" fmla="*/ 0 w 731"/>
              <a:gd name="T1" fmla="*/ 290 h 290"/>
              <a:gd name="T2" fmla="*/ 731 w 731"/>
              <a:gd name="T3" fmla="*/ 290 h 290"/>
              <a:gd name="T4" fmla="*/ 0 w 731"/>
              <a:gd name="T5" fmla="*/ 0 h 290"/>
              <a:gd name="T6" fmla="*/ 0 w 731"/>
              <a:gd name="T7" fmla="*/ 0 h 290"/>
              <a:gd name="T8" fmla="*/ 0 w 731"/>
              <a:gd name="T9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290">
                <a:moveTo>
                  <a:pt x="0" y="290"/>
                </a:moveTo>
                <a:cubicBezTo>
                  <a:pt x="731" y="290"/>
                  <a:pt x="731" y="290"/>
                  <a:pt x="731" y="290"/>
                </a:cubicBezTo>
                <a:cubicBezTo>
                  <a:pt x="366" y="290"/>
                  <a:pt x="366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2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9" name="Freeform 28"/>
          <p:cNvSpPr/>
          <p:nvPr>
            <p:custDataLst>
              <p:tags r:id="rId25"/>
            </p:custDataLst>
          </p:nvPr>
        </p:nvSpPr>
        <p:spPr bwMode="auto">
          <a:xfrm>
            <a:off x="310452" y="4846248"/>
            <a:ext cx="4437947" cy="1175388"/>
          </a:xfrm>
          <a:custGeom>
            <a:avLst/>
            <a:gdLst>
              <a:gd name="T0" fmla="*/ 1870 w 1870"/>
              <a:gd name="T1" fmla="*/ 371 h 371"/>
              <a:gd name="T2" fmla="*/ 935 w 1870"/>
              <a:gd name="T3" fmla="*/ 0 h 371"/>
              <a:gd name="T4" fmla="*/ 0 w 1870"/>
              <a:gd name="T5" fmla="*/ 371 h 371"/>
              <a:gd name="T6" fmla="*/ 1870 w 1870"/>
              <a:gd name="T7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70" h="371">
                <a:moveTo>
                  <a:pt x="1870" y="371"/>
                </a:moveTo>
                <a:cubicBezTo>
                  <a:pt x="1402" y="371"/>
                  <a:pt x="1402" y="0"/>
                  <a:pt x="935" y="0"/>
                </a:cubicBezTo>
                <a:cubicBezTo>
                  <a:pt x="468" y="0"/>
                  <a:pt x="468" y="371"/>
                  <a:pt x="0" y="371"/>
                </a:cubicBezTo>
                <a:lnTo>
                  <a:pt x="187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0" name="Freeform 29"/>
          <p:cNvSpPr/>
          <p:nvPr>
            <p:custDataLst>
              <p:tags r:id="rId26"/>
            </p:custDataLst>
          </p:nvPr>
        </p:nvSpPr>
        <p:spPr bwMode="auto">
          <a:xfrm>
            <a:off x="2529870" y="4846248"/>
            <a:ext cx="2218529" cy="1175388"/>
          </a:xfrm>
          <a:custGeom>
            <a:avLst/>
            <a:gdLst>
              <a:gd name="T0" fmla="*/ 0 w 935"/>
              <a:gd name="T1" fmla="*/ 371 h 371"/>
              <a:gd name="T2" fmla="*/ 935 w 935"/>
              <a:gd name="T3" fmla="*/ 371 h 371"/>
              <a:gd name="T4" fmla="*/ 0 w 935"/>
              <a:gd name="T5" fmla="*/ 0 h 371"/>
              <a:gd name="T6" fmla="*/ 0 w 935"/>
              <a:gd name="T7" fmla="*/ 0 h 371"/>
              <a:gd name="T8" fmla="*/ 0 w 935"/>
              <a:gd name="T9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371">
                <a:moveTo>
                  <a:pt x="0" y="371"/>
                </a:moveTo>
                <a:cubicBezTo>
                  <a:pt x="935" y="371"/>
                  <a:pt x="935" y="371"/>
                  <a:pt x="935" y="371"/>
                </a:cubicBezTo>
                <a:cubicBezTo>
                  <a:pt x="467" y="371"/>
                  <a:pt x="467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3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1" name="Freeform 30"/>
          <p:cNvSpPr/>
          <p:nvPr>
            <p:custDataLst>
              <p:tags r:id="rId27"/>
            </p:custDataLst>
          </p:nvPr>
        </p:nvSpPr>
        <p:spPr bwMode="auto">
          <a:xfrm>
            <a:off x="7046986" y="5052624"/>
            <a:ext cx="2097551" cy="969013"/>
          </a:xfrm>
          <a:custGeom>
            <a:avLst/>
            <a:gdLst>
              <a:gd name="T0" fmla="*/ 884 w 884"/>
              <a:gd name="T1" fmla="*/ 10 h 306"/>
              <a:gd name="T2" fmla="*/ 884 w 884"/>
              <a:gd name="T3" fmla="*/ 306 h 306"/>
              <a:gd name="T4" fmla="*/ 0 w 884"/>
              <a:gd name="T5" fmla="*/ 306 h 306"/>
              <a:gd name="T6" fmla="*/ 771 w 884"/>
              <a:gd name="T7" fmla="*/ 0 h 306"/>
              <a:gd name="T8" fmla="*/ 884 w 884"/>
              <a:gd name="T9" fmla="*/ 1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4" h="306">
                <a:moveTo>
                  <a:pt x="884" y="10"/>
                </a:moveTo>
                <a:cubicBezTo>
                  <a:pt x="884" y="306"/>
                  <a:pt x="884" y="306"/>
                  <a:pt x="884" y="306"/>
                </a:cubicBezTo>
                <a:cubicBezTo>
                  <a:pt x="0" y="306"/>
                  <a:pt x="0" y="306"/>
                  <a:pt x="0" y="306"/>
                </a:cubicBezTo>
                <a:cubicBezTo>
                  <a:pt x="386" y="306"/>
                  <a:pt x="386" y="0"/>
                  <a:pt x="771" y="0"/>
                </a:cubicBezTo>
                <a:cubicBezTo>
                  <a:pt x="813" y="0"/>
                  <a:pt x="851" y="3"/>
                  <a:pt x="884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 cstate="email"/>
          <a:stretch>
            <a:fillRect/>
          </a:stretch>
        </p:blipFill>
        <p:spPr>
          <a:xfrm>
            <a:off x="91840" y="3933008"/>
            <a:ext cx="4009991" cy="249348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 cstate="email"/>
          <a:stretch>
            <a:fillRect/>
          </a:stretch>
        </p:blipFill>
        <p:spPr>
          <a:xfrm>
            <a:off x="5935082" y="3895476"/>
            <a:ext cx="3141236" cy="2749534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2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4"/>
            </p:custDataLst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5"/>
            </p:custDataLst>
          </p:nvPr>
        </p:nvSpPr>
        <p:spPr>
          <a:xfrm>
            <a:off x="2428875" y="1994770"/>
            <a:ext cx="4286250" cy="1392814"/>
          </a:xfrm>
        </p:spPr>
        <p:txBody>
          <a:bodyPr anchor="b">
            <a:noAutofit/>
          </a:bodyPr>
          <a:lstStyle>
            <a:lvl1pPr algn="ctr">
              <a:defRPr sz="6000" b="1"/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7" name="文本占位符 36"/>
          <p:cNvSpPr>
            <a:spLocks noGrp="1"/>
          </p:cNvSpPr>
          <p:nvPr>
            <p:ph type="body" sz="quarter" idx="13" hasCustomPrompt="1"/>
            <p:custDataLst>
              <p:tags r:id="rId36"/>
            </p:custDataLst>
          </p:nvPr>
        </p:nvSpPr>
        <p:spPr>
          <a:xfrm>
            <a:off x="2428874" y="3578225"/>
            <a:ext cx="4278313" cy="1176338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145.xml"/><Relationship Id="rId17" Type="http://schemas.openxmlformats.org/officeDocument/2006/relationships/tags" Target="../tags/tag144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8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9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0.xml"/><Relationship Id="rId2" Type="http://schemas.openxmlformats.org/officeDocument/2006/relationships/image" Target="../media/image3.jpe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5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5.xml"/><Relationship Id="rId4" Type="http://schemas.openxmlformats.org/officeDocument/2006/relationships/image" Target="../media/image11.jpeg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flipV="1">
            <a:off x="7541713" y="173319"/>
            <a:ext cx="710375" cy="612392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等腰三角形 10"/>
          <p:cNvSpPr/>
          <p:nvPr/>
        </p:nvSpPr>
        <p:spPr>
          <a:xfrm flipV="1">
            <a:off x="8280228" y="960108"/>
            <a:ext cx="456344" cy="393400"/>
          </a:xfrm>
          <a:prstGeom prst="triangle">
            <a:avLst/>
          </a:prstGeom>
          <a:solidFill>
            <a:schemeClr val="accent1">
              <a:alpha val="71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等腰三角形 11"/>
          <p:cNvSpPr/>
          <p:nvPr/>
        </p:nvSpPr>
        <p:spPr>
          <a:xfrm flipV="1">
            <a:off x="7031059" y="1583388"/>
            <a:ext cx="355187" cy="306196"/>
          </a:xfrm>
          <a:prstGeom prst="triangle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flipV="1">
            <a:off x="7314243" y="2157386"/>
            <a:ext cx="228170" cy="196700"/>
          </a:xfrm>
          <a:prstGeom prst="triangle">
            <a:avLst/>
          </a:prstGeom>
          <a:solidFill>
            <a:schemeClr val="accent1">
              <a:alpha val="38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flipV="1">
            <a:off x="6175377" y="2765398"/>
            <a:ext cx="290516" cy="250444"/>
          </a:xfrm>
          <a:prstGeom prst="triangle">
            <a:avLst/>
          </a:prstGeom>
          <a:solidFill>
            <a:schemeClr val="accent1">
              <a:alpha val="23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"/>
            </p:custDataLst>
          </p:nvPr>
        </p:nvCxnSpPr>
        <p:spPr>
          <a:xfrm flipH="1" flipV="1">
            <a:off x="3205261" y="1889925"/>
            <a:ext cx="556826" cy="9971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2"/>
            </p:custDataLst>
          </p:nvPr>
        </p:nvCxnSpPr>
        <p:spPr>
          <a:xfrm flipH="1" flipV="1">
            <a:off x="971550" y="4798060"/>
            <a:ext cx="432435" cy="791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标题 1"/>
          <p:cNvSpPr/>
          <p:nvPr/>
        </p:nvSpPr>
        <p:spPr>
          <a:xfrm>
            <a:off x="680720" y="615315"/>
            <a:ext cx="7886700" cy="581026"/>
          </a:xfrm>
          <a:prstGeom prst="rect">
            <a:avLst/>
          </a:prstGeom>
        </p:spPr>
        <p:txBody>
          <a:bodyPr vert="horz" wrap="square" lIns="68580" tIns="34290" rIns="68580" bIns="34290" rtlCol="0" anchor="ctr" anchorCtr="0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zh-CN" sz="3600">
                <a:solidFill>
                  <a:schemeClr val="accent4"/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大别山道地药材种植</a:t>
            </a:r>
            <a:endParaRPr lang="zh-CN" altLang="zh-CN" sz="3600">
              <a:solidFill>
                <a:schemeClr val="accent4"/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文本框 1"/>
          <p:cNvSpPr/>
          <p:nvPr/>
        </p:nvSpPr>
        <p:spPr>
          <a:xfrm>
            <a:off x="4643755" y="2277110"/>
            <a:ext cx="3815715" cy="14649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sz="2000" b="1" dirty="0">
                <a:solidFill>
                  <a:schemeClr val="accent4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本公司坐落于大别山道地药材原产地中国的西山药库，是一家集：种苗培育，种植技术推广，药材加工及购销一站式产业化企业。</a:t>
            </a:r>
            <a:endParaRPr lang="zh-CN" altLang="en-US" sz="2000" b="1" dirty="0">
              <a:solidFill>
                <a:schemeClr val="accent4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/>
          <p:nvPr/>
        </p:nvSpPr>
        <p:spPr>
          <a:xfrm>
            <a:off x="3769995" y="2421255"/>
            <a:ext cx="613410" cy="15214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>
                <a:solidFill>
                  <a:schemeClr val="accent4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关于玉竹</a:t>
            </a:r>
            <a:endParaRPr lang="zh-CN" altLang="en-US" sz="2800" b="1">
              <a:solidFill>
                <a:schemeClr val="accent4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流程图: 合并 19"/>
          <p:cNvSpPr/>
          <p:nvPr/>
        </p:nvSpPr>
        <p:spPr>
          <a:xfrm>
            <a:off x="566420" y="5441315"/>
            <a:ext cx="687070" cy="687070"/>
          </a:xfrm>
          <a:prstGeom prst="flowChartMer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合并 20"/>
          <p:cNvSpPr/>
          <p:nvPr/>
        </p:nvSpPr>
        <p:spPr>
          <a:xfrm>
            <a:off x="283210" y="6021070"/>
            <a:ext cx="283210" cy="415290"/>
          </a:xfrm>
          <a:prstGeom prst="flowChartMerg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合并 21"/>
          <p:cNvSpPr/>
          <p:nvPr/>
        </p:nvSpPr>
        <p:spPr>
          <a:xfrm rot="4140000">
            <a:off x="1155065" y="6308725"/>
            <a:ext cx="283210" cy="415290"/>
          </a:xfrm>
          <a:prstGeom prst="flowChartMerg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玉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335" y="4129405"/>
            <a:ext cx="3068320" cy="2263140"/>
          </a:xfrm>
          <a:prstGeom prst="rect">
            <a:avLst/>
          </a:prstGeom>
        </p:spPr>
      </p:pic>
      <p:pic>
        <p:nvPicPr>
          <p:cNvPr id="7" name="图片 6" descr="绘画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05" y="1341120"/>
            <a:ext cx="2648585" cy="378396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/>
          <p:nvPr/>
        </p:nvSpPr>
        <p:spPr>
          <a:xfrm>
            <a:off x="116840" y="4050983"/>
            <a:ext cx="8780145" cy="28613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zh-CN" b="0" i="0" u="none" strike="noStrike" cap="none" normalizeH="0" dirty="0" smtClean="0">
              <a:ln>
                <a:noFill/>
              </a:ln>
              <a:effectLst/>
              <a:latin typeface="DFKai-SB" panose="03000509000000000000" pitchFamily="65" charset="-120"/>
              <a:ea typeface="DFKai-SB" panose="03000509000000000000" pitchFamily="65" charset="-120"/>
              <a:cs typeface="宋体" panose="02010600030101010101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b="0" i="0" u="none" strike="noStrike" cap="none" normalizeH="0" dirty="0" smtClean="0">
                <a:ln>
                  <a:noFill/>
                </a:ln>
                <a:effectLst/>
                <a:latin typeface="DFKai-SB" panose="03000509000000000000" pitchFamily="65" charset="-120"/>
                <a:ea typeface="DFKai-SB" panose="03000509000000000000" pitchFamily="65" charset="-120"/>
                <a:cs typeface="宋体" panose="02010600030101010101" pitchFamily="2" charset="-122"/>
              </a:rPr>
              <a:t>玉竹是我国的原产植物，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喜凉爽、潮湿和隐蔽环境，不耐高温、强光和干旱，多生于林下、灌木丛或阴坡草地。</a:t>
            </a:r>
            <a:endParaRPr kumimoji="0" lang="en-US" altLang="zh-CN" b="0" i="0" u="none" strike="noStrike" cap="none" normalizeH="0" dirty="0" smtClean="0">
              <a:ln>
                <a:noFill/>
              </a:ln>
              <a:effectLst/>
              <a:latin typeface="DFKai-SB" panose="03000509000000000000" pitchFamily="65" charset="-120"/>
              <a:ea typeface="DFKai-SB" panose="03000509000000000000" pitchFamily="65" charset="-120"/>
              <a:cs typeface="宋体" panose="02010600030101010101" pitchFamily="2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玉竹的</a:t>
            </a:r>
            <a:r>
              <a:rPr lang="zh-CN" altLang="en-US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功效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：具有养阴润燥，生津止渴之功效。常用于肺胃阴伤，燥热咳嗽，咽干口渴，内热消渴。</a:t>
            </a: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   </a:t>
            </a: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玉竹的</a:t>
            </a:r>
            <a:r>
              <a:rPr lang="zh-CN" altLang="en-US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作用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：玉竹有降血糖、延缓衰老、增强免疫、抗氧化、抗衰老等多种药理作用。</a:t>
            </a: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    </a:t>
            </a: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5" name="图片 4" descr="33b81e10ec703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1590"/>
            <a:ext cx="3033395" cy="4046220"/>
          </a:xfrm>
          <a:prstGeom prst="rect">
            <a:avLst/>
          </a:prstGeom>
        </p:spPr>
      </p:pic>
      <p:pic>
        <p:nvPicPr>
          <p:cNvPr id="7" name="图片 6" descr="微信图片_202404251504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310" y="-13970"/>
            <a:ext cx="3028315" cy="4035425"/>
          </a:xfrm>
          <a:prstGeom prst="rect">
            <a:avLst/>
          </a:prstGeom>
        </p:spPr>
      </p:pic>
      <p:pic>
        <p:nvPicPr>
          <p:cNvPr id="8" name="图片 7" descr="3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80" y="-13970"/>
            <a:ext cx="3134360" cy="40392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/>
          <p:nvPr/>
        </p:nvSpPr>
        <p:spPr>
          <a:xfrm>
            <a:off x="0" y="2911093"/>
            <a:ext cx="4680520" cy="1383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1200" dirty="0" smtClean="0"/>
          </a:p>
          <a:p>
            <a:endParaRPr lang="zh-CN" altLang="zh-CN" sz="1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12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altLang="en-US" sz="1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64380" y="0"/>
            <a:ext cx="4284980" cy="4615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市场前景分析</a:t>
            </a:r>
            <a:endParaRPr lang="zh-CN" altLang="en-US" sz="1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/>
            <a:endParaRPr lang="zh-CN" altLang="en-US" sz="140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由于中药材市场对玉竹的需求量日俱增加，价格一直处于走俏市态，随着国内用药量和出口量的增加，市场需求缺口大。国内中草药权威专家预测：近几年玉竹在国内外药材市场价格会稳步上涨。</a:t>
            </a: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zh-CN" sz="1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/>
            <a:r>
              <a:rPr lang="zh-CN" altLang="zh-CN" sz="1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生长环境</a:t>
            </a:r>
            <a:endParaRPr lang="zh-CN" altLang="zh-CN" sz="1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/>
            <a:endParaRPr lang="zh-CN" altLang="zh-CN" sz="14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14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玉竹：个头</a:t>
            </a:r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大，产量高，一次种植可收多季。生存温度零下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-20℃~</a:t>
            </a:r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零上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30℃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，适合生长温度 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15℃~25℃ 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1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14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土壤</a:t>
            </a:r>
            <a:r>
              <a:rPr lang="zh-CN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：玉竹对土壤条件要求不严，适宜生长在土层深厚、土壤疏松的地方，如沙质土壤。它具有很强的耐阴性，可以在半阴环境的阴生花园中种植，同时也相对耐晒，但在夏季应避免暴晒，其他季节可全日照生长。</a:t>
            </a:r>
            <a:endParaRPr lang="zh-CN" altLang="zh-CN" sz="14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黄土地经过改良例如：树叶、粉碎后的秸秆、草木回等参杂在一起，使土质变得疏松透气，再加入有机肥料，如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&lt;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人类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动物的粪便</a:t>
            </a:r>
            <a:r>
              <a:rPr lang="en-US" altLang="zh-CN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&gt;</a:t>
            </a: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改变其土壤结构，也可以产出，产量高、品质好的玉竹。</a:t>
            </a:r>
            <a:endParaRPr lang="zh-CN" altLang="zh-CN" sz="14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/>
          <p:nvPr/>
        </p:nvSpPr>
        <p:spPr>
          <a:xfrm>
            <a:off x="699770" y="4902835"/>
            <a:ext cx="359473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" panose="020F0502020204030204" pitchFamily="34" charset="0"/>
                <a:sym typeface="+mn-ea"/>
              </a:rPr>
              <a:t>公司免费提供技术，</a:t>
            </a:r>
            <a:r>
              <a:rPr lang="zh-CN" altLang="zh-CN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+mn-ea"/>
              </a:rPr>
              <a:t> 有专业的技术老师教您，小面积需过来公司基地学习，三亩地以上公司派专门的技术老师去您当地指导，全程跟踪服务 直到采收为止</a:t>
            </a:r>
            <a:r>
              <a:rPr lang="zh-CN" altLang="zh-CN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+mn-ea"/>
              </a:rPr>
              <a:t>。</a:t>
            </a:r>
            <a:endParaRPr lang="zh-CN" altLang="en-US"/>
          </a:p>
        </p:txBody>
      </p:sp>
      <p:pic>
        <p:nvPicPr>
          <p:cNvPr id="4" name="图片 3" descr="玉竹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" y="404495"/>
            <a:ext cx="4476750" cy="4065905"/>
          </a:xfrm>
          <a:prstGeom prst="rect">
            <a:avLst/>
          </a:prstGeom>
        </p:spPr>
      </p:pic>
      <p:pic>
        <p:nvPicPr>
          <p:cNvPr id="6" name="图片 5" descr="玉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585" y="4562475"/>
            <a:ext cx="4168140" cy="22358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/>
          <p:nvPr/>
        </p:nvSpPr>
        <p:spPr>
          <a:xfrm>
            <a:off x="4767580" y="625475"/>
            <a:ext cx="4105275" cy="4018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投资与收益：</a:t>
            </a:r>
            <a:endParaRPr lang="zh-CN" sz="1600" b="1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endParaRPr lang="zh-CN" sz="1600" b="1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种苗费：</a:t>
            </a:r>
            <a:r>
              <a:rPr 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4000-4500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元／亩</a:t>
            </a:r>
            <a:endParaRPr kumimoji="0" lang="zh-CN" altLang="en-US" sz="16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一亩地</a:t>
            </a:r>
            <a:r>
              <a:rPr lang="en-US" alt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667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平方，除去排水通道，实种面积</a:t>
            </a:r>
            <a:r>
              <a:rPr lang="en-US" alt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450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平方，需</a:t>
            </a:r>
            <a:r>
              <a:rPr lang="en-US" alt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4000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株驯化苗左右。</a:t>
            </a:r>
            <a:endParaRPr kumimoji="0" lang="zh-CN" altLang="en-US" sz="16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sz="1600" b="1" i="0" u="none" strike="noStrike" cap="none" normalizeH="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回收价格：回收鲜品目前市场价格</a:t>
            </a:r>
            <a:r>
              <a:rPr lang="en-US" alt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20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元每公斤  </a:t>
            </a:r>
            <a:endParaRPr kumimoji="0" lang="zh-CN" altLang="en-US" sz="16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sz="1600" b="1" i="0" u="none" strike="noStrike" cap="none" normalizeH="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一季（</a:t>
            </a:r>
            <a:r>
              <a:rPr lang="en-US" alt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年）产量：</a:t>
            </a:r>
            <a:r>
              <a:rPr lang="en-US" altLang="zh-CN" sz="1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2500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公斤左右。</a:t>
            </a:r>
            <a:endParaRPr lang="en-US" altLang="zh-CN" sz="1600" b="1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2500×20﹦50000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元</a:t>
            </a:r>
            <a:r>
              <a:rPr lang="en-US" altLang="zh-CN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亩</a:t>
            </a:r>
            <a:endParaRPr lang="zh-CN" altLang="en-US" sz="1600" b="1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1600" b="1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altLang="en-US" sz="16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如何回收</a:t>
            </a:r>
            <a:r>
              <a:rPr lang="zh-CN" altLang="en-US" sz="1600" b="1" dirty="0" smtClean="0">
                <a:ln>
                  <a:noFill/>
                </a:ln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：到了采摘期公司会有技术员上门监督采摘，符合要求确定是我们公司的品种现金支付收购</a:t>
            </a:r>
            <a:endParaRPr kumimoji="0" lang="en-US" altLang="zh-CN" sz="1600" b="1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5004435" y="5085080"/>
            <a:ext cx="37725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合作流程：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有意向可来公司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实地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考察学习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签订合同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提供种苗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收取种苗费用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回家种植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sz="20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市场价回收产品。</a:t>
            </a:r>
            <a:endParaRPr lang="zh-CN" altLang="en-US" sz="2000"/>
          </a:p>
        </p:txBody>
      </p:sp>
      <p:pic>
        <p:nvPicPr>
          <p:cNvPr id="2" name="图片 1" descr="玉竹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605" y="3444875"/>
            <a:ext cx="4526280" cy="3390900"/>
          </a:xfrm>
          <a:prstGeom prst="rect">
            <a:avLst/>
          </a:prstGeom>
        </p:spPr>
      </p:pic>
      <p:pic>
        <p:nvPicPr>
          <p:cNvPr id="4" name="图片 3" descr="73202b6a-2fbb-4c61-8198-d461ab1832f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635" cy="34296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-3175" y="236220"/>
            <a:ext cx="11938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37795" y="236220"/>
            <a:ext cx="9779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582297" y="2789555"/>
            <a:ext cx="736600" cy="736600"/>
            <a:chOff x="1698" y="3659"/>
            <a:chExt cx="1160" cy="1160"/>
          </a:xfrm>
        </p:grpSpPr>
        <p:sp>
          <p:nvSpPr>
            <p:cNvPr id="40" name="椭圆 39"/>
            <p:cNvSpPr/>
            <p:nvPr/>
          </p:nvSpPr>
          <p:spPr>
            <a:xfrm>
              <a:off x="1698" y="3659"/>
              <a:ext cx="1161" cy="1161"/>
            </a:xfrm>
            <a:prstGeom prst="ellipse">
              <a:avLst/>
            </a:prstGeom>
            <a:solidFill>
              <a:srgbClr val="BADA5C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1"/>
            <p:cNvSpPr/>
            <p:nvPr/>
          </p:nvSpPr>
          <p:spPr>
            <a:xfrm>
              <a:off x="1842" y="3781"/>
              <a:ext cx="939" cy="779"/>
            </a:xfrm>
            <a:custGeom>
              <a:avLst/>
              <a:gdLst/>
              <a:ahLst/>
              <a:cxnLst>
                <a:cxn ang="0">
                  <a:pos x="344263" y="103523"/>
                </a:cxn>
                <a:cxn ang="0">
                  <a:pos x="323077" y="124759"/>
                </a:cxn>
                <a:cxn ang="0">
                  <a:pos x="344263" y="147322"/>
                </a:cxn>
                <a:cxn ang="0">
                  <a:pos x="366772" y="124759"/>
                </a:cxn>
                <a:cxn ang="0">
                  <a:pos x="344263" y="103523"/>
                </a:cxn>
                <a:cxn ang="0">
                  <a:pos x="35750" y="103523"/>
                </a:cxn>
                <a:cxn ang="0">
                  <a:pos x="14565" y="124759"/>
                </a:cxn>
                <a:cxn ang="0">
                  <a:pos x="35750" y="147322"/>
                </a:cxn>
                <a:cxn ang="0">
                  <a:pos x="56936" y="124759"/>
                </a:cxn>
                <a:cxn ang="0">
                  <a:pos x="35750" y="103523"/>
                </a:cxn>
                <a:cxn ang="0">
                  <a:pos x="280706" y="65034"/>
                </a:cxn>
                <a:cxn ang="0">
                  <a:pos x="248928" y="96887"/>
                </a:cxn>
                <a:cxn ang="0">
                  <a:pos x="280706" y="128741"/>
                </a:cxn>
                <a:cxn ang="0">
                  <a:pos x="312485" y="96887"/>
                </a:cxn>
                <a:cxn ang="0">
                  <a:pos x="280706" y="65034"/>
                </a:cxn>
                <a:cxn ang="0">
                  <a:pos x="380013" y="260136"/>
                </a:cxn>
                <a:cxn ang="0">
                  <a:pos x="342939" y="260136"/>
                </a:cxn>
                <a:cxn ang="0">
                  <a:pos x="342939" y="192447"/>
                </a:cxn>
                <a:cxn ang="0">
                  <a:pos x="334994" y="160594"/>
                </a:cxn>
                <a:cxn ang="0">
                  <a:pos x="344263" y="159267"/>
                </a:cxn>
                <a:cxn ang="0">
                  <a:pos x="380013" y="195102"/>
                </a:cxn>
                <a:cxn ang="0">
                  <a:pos x="380013" y="260136"/>
                </a:cxn>
                <a:cxn ang="0">
                  <a:pos x="99307" y="65034"/>
                </a:cxn>
                <a:cxn ang="0">
                  <a:pos x="67528" y="96887"/>
                </a:cxn>
                <a:cxn ang="0">
                  <a:pos x="99307" y="128741"/>
                </a:cxn>
                <a:cxn ang="0">
                  <a:pos x="131085" y="96887"/>
                </a:cxn>
                <a:cxn ang="0">
                  <a:pos x="99307" y="65034"/>
                </a:cxn>
                <a:cxn ang="0">
                  <a:pos x="35750" y="159267"/>
                </a:cxn>
                <a:cxn ang="0">
                  <a:pos x="45019" y="160594"/>
                </a:cxn>
                <a:cxn ang="0">
                  <a:pos x="37074" y="192447"/>
                </a:cxn>
                <a:cxn ang="0">
                  <a:pos x="37074" y="260136"/>
                </a:cxn>
                <a:cxn ang="0">
                  <a:pos x="0" y="260136"/>
                </a:cxn>
                <a:cxn ang="0">
                  <a:pos x="0" y="195102"/>
                </a:cxn>
                <a:cxn ang="0">
                  <a:pos x="35750" y="159267"/>
                </a:cxn>
                <a:cxn ang="0">
                  <a:pos x="190669" y="0"/>
                </a:cxn>
                <a:cxn ang="0">
                  <a:pos x="143001" y="47780"/>
                </a:cxn>
                <a:cxn ang="0">
                  <a:pos x="190669" y="95560"/>
                </a:cxn>
                <a:cxn ang="0">
                  <a:pos x="237012" y="47780"/>
                </a:cxn>
                <a:cxn ang="0">
                  <a:pos x="190669" y="0"/>
                </a:cxn>
                <a:cxn ang="0">
                  <a:pos x="332346" y="284026"/>
                </a:cxn>
                <a:cxn ang="0">
                  <a:pos x="275410" y="284026"/>
                </a:cxn>
                <a:cxn ang="0">
                  <a:pos x="275410" y="181830"/>
                </a:cxn>
                <a:cxn ang="0">
                  <a:pos x="266142" y="143340"/>
                </a:cxn>
                <a:cxn ang="0">
                  <a:pos x="280706" y="140686"/>
                </a:cxn>
                <a:cxn ang="0">
                  <a:pos x="332346" y="192447"/>
                </a:cxn>
                <a:cxn ang="0">
                  <a:pos x="332346" y="284026"/>
                </a:cxn>
                <a:cxn ang="0">
                  <a:pos x="104603" y="181830"/>
                </a:cxn>
                <a:cxn ang="0">
                  <a:pos x="104603" y="284026"/>
                </a:cxn>
                <a:cxn ang="0">
                  <a:pos x="48991" y="284026"/>
                </a:cxn>
                <a:cxn ang="0">
                  <a:pos x="48991" y="192447"/>
                </a:cxn>
                <a:cxn ang="0">
                  <a:pos x="99307" y="140686"/>
                </a:cxn>
                <a:cxn ang="0">
                  <a:pos x="113871" y="143340"/>
                </a:cxn>
                <a:cxn ang="0">
                  <a:pos x="104603" y="181830"/>
                </a:cxn>
                <a:cxn ang="0">
                  <a:pos x="116520" y="314552"/>
                </a:cxn>
                <a:cxn ang="0">
                  <a:pos x="264817" y="314552"/>
                </a:cxn>
                <a:cxn ang="0">
                  <a:pos x="264817" y="181830"/>
                </a:cxn>
                <a:cxn ang="0">
                  <a:pos x="190669" y="107505"/>
                </a:cxn>
                <a:cxn ang="0">
                  <a:pos x="116520" y="181830"/>
                </a:cxn>
                <a:cxn ang="0">
                  <a:pos x="116520" y="314552"/>
                </a:cxn>
              </a:cxnLst>
              <a:rect l="0" t="0" r="0" b="0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2"/>
            </p:custDataLst>
          </p:nvPr>
        </p:nvGrpSpPr>
        <p:grpSpPr>
          <a:xfrm>
            <a:off x="582297" y="1615440"/>
            <a:ext cx="736600" cy="736600"/>
            <a:chOff x="1733" y="2211"/>
            <a:chExt cx="1160" cy="1160"/>
          </a:xfrm>
        </p:grpSpPr>
        <p:sp>
          <p:nvSpPr>
            <p:cNvPr id="43" name="椭圆 42"/>
            <p:cNvSpPr/>
            <p:nvPr/>
          </p:nvSpPr>
          <p:spPr>
            <a:xfrm>
              <a:off x="1733" y="2211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稻壳儿小白白(http://dwz.cn/Wu2UP)"/>
            <p:cNvSpPr/>
            <p:nvPr/>
          </p:nvSpPr>
          <p:spPr>
            <a:xfrm>
              <a:off x="1880" y="2393"/>
              <a:ext cx="733" cy="733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3"/>
            </p:custDataLst>
          </p:nvPr>
        </p:nvGrpSpPr>
        <p:grpSpPr>
          <a:xfrm>
            <a:off x="582297" y="3898265"/>
            <a:ext cx="736600" cy="736600"/>
            <a:chOff x="1648" y="5039"/>
            <a:chExt cx="1160" cy="1160"/>
          </a:xfrm>
        </p:grpSpPr>
        <p:sp>
          <p:nvSpPr>
            <p:cNvPr id="46" name="椭圆 45"/>
            <p:cNvSpPr/>
            <p:nvPr/>
          </p:nvSpPr>
          <p:spPr>
            <a:xfrm>
              <a:off x="1648" y="5039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稻壳儿小白白(http://dwz.cn/Wu2UP)"/>
            <p:cNvSpPr/>
            <p:nvPr/>
          </p:nvSpPr>
          <p:spPr>
            <a:xfrm>
              <a:off x="1757" y="5184"/>
              <a:ext cx="744" cy="637"/>
            </a:xfrm>
            <a:custGeom>
              <a:avLst/>
              <a:gdLst/>
              <a:ahLst/>
              <a:cxnLst>
                <a:cxn ang="0">
                  <a:pos x="48184" y="283619"/>
                </a:cxn>
                <a:cxn ang="0">
                  <a:pos x="41301" y="283619"/>
                </a:cxn>
                <a:cxn ang="0">
                  <a:pos x="6883" y="283619"/>
                </a:cxn>
                <a:cxn ang="0">
                  <a:pos x="0" y="283619"/>
                </a:cxn>
                <a:cxn ang="0">
                  <a:pos x="0" y="242114"/>
                </a:cxn>
                <a:cxn ang="0">
                  <a:pos x="6883" y="242114"/>
                </a:cxn>
                <a:cxn ang="0">
                  <a:pos x="41301" y="242114"/>
                </a:cxn>
                <a:cxn ang="0">
                  <a:pos x="48184" y="242114"/>
                </a:cxn>
                <a:cxn ang="0">
                  <a:pos x="48184" y="283619"/>
                </a:cxn>
                <a:cxn ang="0">
                  <a:pos x="117018" y="283619"/>
                </a:cxn>
                <a:cxn ang="0">
                  <a:pos x="117018" y="283619"/>
                </a:cxn>
                <a:cxn ang="0">
                  <a:pos x="75718" y="283619"/>
                </a:cxn>
                <a:cxn ang="0">
                  <a:pos x="75718" y="283619"/>
                </a:cxn>
                <a:cxn ang="0">
                  <a:pos x="75718" y="221361"/>
                </a:cxn>
                <a:cxn ang="0">
                  <a:pos x="75718" y="214444"/>
                </a:cxn>
                <a:cxn ang="0">
                  <a:pos x="117018" y="214444"/>
                </a:cxn>
                <a:cxn ang="0">
                  <a:pos x="117018" y="221361"/>
                </a:cxn>
                <a:cxn ang="0">
                  <a:pos x="117018" y="283619"/>
                </a:cxn>
                <a:cxn ang="0">
                  <a:pos x="192736" y="283619"/>
                </a:cxn>
                <a:cxn ang="0">
                  <a:pos x="185852" y="283619"/>
                </a:cxn>
                <a:cxn ang="0">
                  <a:pos x="151435" y="283619"/>
                </a:cxn>
                <a:cxn ang="0">
                  <a:pos x="144552" y="283619"/>
                </a:cxn>
                <a:cxn ang="0">
                  <a:pos x="144552" y="172938"/>
                </a:cxn>
                <a:cxn ang="0">
                  <a:pos x="151435" y="166021"/>
                </a:cxn>
                <a:cxn ang="0">
                  <a:pos x="185852" y="166021"/>
                </a:cxn>
                <a:cxn ang="0">
                  <a:pos x="192736" y="172938"/>
                </a:cxn>
                <a:cxn ang="0">
                  <a:pos x="192736" y="283619"/>
                </a:cxn>
                <a:cxn ang="0">
                  <a:pos x="261570" y="283619"/>
                </a:cxn>
                <a:cxn ang="0">
                  <a:pos x="254686" y="283619"/>
                </a:cxn>
                <a:cxn ang="0">
                  <a:pos x="220269" y="283619"/>
                </a:cxn>
                <a:cxn ang="0">
                  <a:pos x="213386" y="283619"/>
                </a:cxn>
                <a:cxn ang="0">
                  <a:pos x="213386" y="103763"/>
                </a:cxn>
                <a:cxn ang="0">
                  <a:pos x="220269" y="96846"/>
                </a:cxn>
                <a:cxn ang="0">
                  <a:pos x="254686" y="96846"/>
                </a:cxn>
                <a:cxn ang="0">
                  <a:pos x="261570" y="103763"/>
                </a:cxn>
                <a:cxn ang="0">
                  <a:pos x="261570" y="283619"/>
                </a:cxn>
                <a:cxn ang="0">
                  <a:pos x="330404" y="283619"/>
                </a:cxn>
                <a:cxn ang="0">
                  <a:pos x="323521" y="283619"/>
                </a:cxn>
                <a:cxn ang="0">
                  <a:pos x="289104" y="283619"/>
                </a:cxn>
                <a:cxn ang="0">
                  <a:pos x="282220" y="283619"/>
                </a:cxn>
                <a:cxn ang="0">
                  <a:pos x="282220" y="6918"/>
                </a:cxn>
                <a:cxn ang="0">
                  <a:pos x="289104" y="0"/>
                </a:cxn>
                <a:cxn ang="0">
                  <a:pos x="323521" y="0"/>
                </a:cxn>
                <a:cxn ang="0">
                  <a:pos x="330404" y="6918"/>
                </a:cxn>
                <a:cxn ang="0">
                  <a:pos x="330404" y="283619"/>
                </a:cxn>
              </a:cxnLst>
              <a:rect l="0" t="0" r="0" b="0"/>
              <a:pathLst>
                <a:path w="48" h="41">
                  <a:moveTo>
                    <a:pt x="7" y="41"/>
                  </a:moveTo>
                  <a:cubicBezTo>
                    <a:pt x="7" y="41"/>
                    <a:pt x="7" y="41"/>
                    <a:pt x="6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7" y="41"/>
                  </a:lnTo>
                  <a:close/>
                  <a:moveTo>
                    <a:pt x="17" y="41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lnTo>
                    <a:pt x="17" y="41"/>
                  </a:lnTo>
                  <a:close/>
                  <a:moveTo>
                    <a:pt x="28" y="41"/>
                  </a:moveTo>
                  <a:cubicBezTo>
                    <a:pt x="28" y="41"/>
                    <a:pt x="27" y="41"/>
                    <a:pt x="27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28" y="25"/>
                  </a:cubicBezTo>
                  <a:lnTo>
                    <a:pt x="28" y="41"/>
                  </a:lnTo>
                  <a:close/>
                  <a:moveTo>
                    <a:pt x="38" y="41"/>
                  </a:moveTo>
                  <a:cubicBezTo>
                    <a:pt x="38" y="41"/>
                    <a:pt x="38" y="41"/>
                    <a:pt x="37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5"/>
                  </a:cubicBezTo>
                  <a:lnTo>
                    <a:pt x="38" y="41"/>
                  </a:lnTo>
                  <a:close/>
                  <a:moveTo>
                    <a:pt x="48" y="41"/>
                  </a:moveTo>
                  <a:cubicBezTo>
                    <a:pt x="48" y="41"/>
                    <a:pt x="48" y="41"/>
                    <a:pt x="47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1" y="41"/>
                    <a:pt x="41" y="4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1"/>
                    <a:pt x="48" y="1"/>
                  </a:cubicBezTo>
                  <a:lnTo>
                    <a:pt x="48" y="4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1" name="文本框 141"/>
          <p:cNvSpPr/>
          <p:nvPr/>
        </p:nvSpPr>
        <p:spPr>
          <a:xfrm>
            <a:off x="1372870" y="1663700"/>
            <a:ext cx="283527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用途广市场大</a:t>
            </a:r>
            <a:endParaRPr lang="zh-CN" altLang="da-DK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生活水平提高，无病防病意识普及，有着广泛的认同与市场需求</a:t>
            </a:r>
            <a:r>
              <a:rPr lang="zh-CN" altLang="en-US" sz="1400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。</a:t>
            </a:r>
            <a:endParaRPr lang="zh-CN" altLang="en-US" sz="14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2" name="文本框 141"/>
          <p:cNvSpPr/>
          <p:nvPr/>
        </p:nvSpPr>
        <p:spPr>
          <a:xfrm>
            <a:off x="1372870" y="2857500"/>
            <a:ext cx="2835910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投资小回报久</a:t>
            </a:r>
            <a:endParaRPr lang="zh-CN" altLang="en-US" sz="1600" b="1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只需一次性栽培，此后每年自行育种栽培，利润相当可观。</a:t>
            </a:r>
            <a:endParaRPr lang="zh-CN" altLang="da-DK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3" name="文本框 141"/>
          <p:cNvSpPr/>
          <p:nvPr/>
        </p:nvSpPr>
        <p:spPr>
          <a:xfrm>
            <a:off x="1372870" y="3898265"/>
            <a:ext cx="273621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无门槛无经验</a:t>
            </a:r>
            <a:endParaRPr lang="zh-CN" altLang="en-US" sz="1400" b="1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种植简单，不受场地局限，成活率高，上门指导，传授种植技术。</a:t>
            </a:r>
            <a:endParaRPr lang="zh-CN" altLang="en-US" sz="14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sym typeface="+mn-ea"/>
            </a:endParaRPr>
          </a:p>
        </p:txBody>
      </p:sp>
      <p:sp>
        <p:nvSpPr>
          <p:cNvPr id="3" name="文本框 2"/>
          <p:cNvSpPr/>
          <p:nvPr/>
        </p:nvSpPr>
        <p:spPr>
          <a:xfrm>
            <a:off x="6296025" y="3825875"/>
            <a:ext cx="1387475" cy="323850"/>
          </a:xfrm>
          <a:prstGeom prst="rect">
            <a:avLst/>
          </a:prstGeom>
          <a:noFill/>
        </p:spPr>
        <p:txBody>
          <a:bodyPr lIns="90000" tIns="46800" rIns="90000" bIns="46800">
            <a:normAutofit fontScale="97500"/>
          </a:bodyPr>
          <a:lstStyle/>
          <a:p>
            <a:pPr>
              <a:defRPr/>
            </a:pPr>
            <a:endParaRPr lang="zh-CN" altLang="en-US" sz="1500" b="1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22980" y="5373370"/>
            <a:ext cx="5432425" cy="9290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安徽省六味圣草中药材有限公司湖南分公司</a:t>
            </a:r>
            <a:endParaRPr lang="zh-CN" altLang="en-US"/>
          </a:p>
          <a:p>
            <a:r>
              <a:rPr lang="zh-CN" altLang="en-US"/>
              <a:t>业务经理：</a:t>
            </a:r>
            <a:r>
              <a:rPr lang="en-US" altLang="zh-CN"/>
              <a:t>19330176999</a:t>
            </a:r>
            <a:endParaRPr lang="en-US" altLang="zh-CN"/>
          </a:p>
          <a:p>
            <a:r>
              <a:rPr lang="zh-CN" altLang="en-US"/>
              <a:t>地址：湖南省永州市</a:t>
            </a:r>
            <a:r>
              <a:rPr lang="zh-CN" altLang="zh-CN">
                <a:sym typeface="+mn-ea"/>
              </a:rPr>
              <a:t>冷水滩区</a:t>
            </a:r>
            <a:r>
              <a:rPr lang="en-US" altLang="zh-CN">
                <a:sym typeface="+mn-ea"/>
              </a:rPr>
              <a:t>/</a:t>
            </a:r>
            <a:r>
              <a:rPr lang="zh-CN" altLang="en-US"/>
              <a:t>零陵区</a:t>
            </a:r>
            <a:endParaRPr lang="zh-CN" altLang="en-US"/>
          </a:p>
        </p:txBody>
      </p:sp>
      <p:pic>
        <p:nvPicPr>
          <p:cNvPr id="4" name="图片 3" descr="玉竹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0055" y="1628775"/>
            <a:ext cx="4621530" cy="30010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85048"/>
</p:tagLst>
</file>

<file path=ppt/tags/tag141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85048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TEMPLATE_CATEGORY" val="custom"/>
  <p:tag name="KSO_WM_TEMPLATE_INDEX" val="20185048"/>
  <p:tag name="KSO_WM_TAG_VERSION" val="1.0"/>
  <p:tag name="KSO_WM_BEAUTIFY_FLAG" val="#wm#"/>
  <p:tag name="KSO_WM_TEMPLATE_THUMBS_INDEX" val="1、6、10、16、19、22"/>
  <p:tag name="KSO_WM_TEMPLATE_SUBCATEGORY" val="0"/>
</p:tagLst>
</file>

<file path=ppt/tags/tag1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5048_19*i*10"/>
  <p:tag name="KSO_WM_TEMPLATE_CATEGORY" val="custom"/>
  <p:tag name="KSO_WM_TEMPLATE_INDEX" val="20185048"/>
  <p:tag name="KSO_WM_UNIT_INDEX" val="1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5048_19*i*11"/>
  <p:tag name="KSO_WM_TEMPLATE_CATEGORY" val="custom"/>
  <p:tag name="KSO_WM_TEMPLATE_INDEX" val="20185048"/>
  <p:tag name="KSO_WM_UNIT_INDEX" val="11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TEMPLATE_CATEGORY" val="custom"/>
  <p:tag name="KSO_WM_TEMPLATE_INDEX" val="20185048"/>
  <p:tag name="KSO_WM_SLIDE_ID" val="custom20185048_19"/>
  <p:tag name="KSO_WM_SLIDE_INDEX" val="19"/>
  <p:tag name="KSO_WM_SLIDE_ITEM_CNT" val="0"/>
  <p:tag name="KSO_WM_SLIDE_LAYOUT" val="a_d_f"/>
  <p:tag name="KSO_WM_SLIDE_LAYOUT_CNT" val="1_1_1"/>
  <p:tag name="KSO_WM_SLIDE_TYPE" val="text"/>
  <p:tag name="KSO_WM_BEAUTIFY_FLAG" val="#wm#"/>
  <p:tag name="KSO_WM_SLIDE_POSITION" val="49*105"/>
  <p:tag name="KSO_WM_SLIDE_SIZE" val="660*320"/>
  <p:tag name="KSO_WM_TAG_VERSION" val="1.0"/>
  <p:tag name="KSO_WM_SLIDE_SUBTYPE" val="picTxt"/>
  <p:tag name="KSO_WM_TEMPLATE_SUBCATEGORY" val="0"/>
</p:tagLst>
</file>

<file path=ppt/tags/tag149.xml><?xml version="1.0" encoding="utf-8"?>
<p:tagLst xmlns:p="http://schemas.openxmlformats.org/presentationml/2006/main">
  <p:tag name="KSO_WM_TEMPLATE_CATEGORY" val="custom"/>
  <p:tag name="KSO_WM_TEMPLATE_INDEX" val="20185048"/>
</p:tagLst>
</file>

<file path=ppt/tags/tag150.xml><?xml version="1.0" encoding="utf-8"?>
<p:tagLst xmlns:p="http://schemas.openxmlformats.org/presentationml/2006/main">
  <p:tag name="KSO_WM_TEMPLATE_CATEGORY" val="custom"/>
  <p:tag name="KSO_WM_TEMPLATE_INDEX" val="20185048"/>
</p:tagLst>
</file>

<file path=ppt/tags/tag151.xml><?xml version="1.0" encoding="utf-8"?>
<p:tagLst xmlns:p="http://schemas.openxmlformats.org/presentationml/2006/main">
  <p:tag name="KSO_WM_TEMPLATE_CATEGORY" val="custom"/>
  <p:tag name="KSO_WM_TEMPLATE_INDEX" val="20185048"/>
</p:tagLst>
</file>

<file path=ppt/tags/tag15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2"/>
  <p:tag name="KSO_WM_TEMPLATE_CATEGORY" val="special"/>
  <p:tag name="KSO_WM_TEMPLATE_INDEX" val="20163066"/>
  <p:tag name="KSO_WM_UNIT_INDEX" val="2"/>
</p:tagLst>
</file>

<file path=ppt/tags/tag15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7"/>
  <p:tag name="KSO_WM_TEMPLATE_CATEGORY" val="special"/>
  <p:tag name="KSO_WM_TEMPLATE_INDEX" val="20163066"/>
  <p:tag name="KSO_WM_UNIT_INDEX" val="7"/>
</p:tagLst>
</file>

<file path=ppt/tags/tag15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12"/>
  <p:tag name="KSO_WM_TEMPLATE_CATEGORY" val="special"/>
  <p:tag name="KSO_WM_TEMPLATE_INDEX" val="20163066"/>
  <p:tag name="KSO_WM_UNIT_INDEX" val="12"/>
</p:tagLst>
</file>

<file path=ppt/tags/tag155.xml><?xml version="1.0" encoding="utf-8"?>
<p:tagLst xmlns:p="http://schemas.openxmlformats.org/presentationml/2006/main">
  <p:tag name="KSO_WM_TEMPLATE_CATEGORY" val="custom"/>
  <p:tag name="KSO_WM_TEMPLATE_INDEX" val="20185048"/>
</p:tagLst>
</file>

<file path=ppt/tags/tag156.xml><?xml version="1.0" encoding="utf-8"?>
<p:tagLst xmlns:p="http://schemas.openxmlformats.org/presentationml/2006/main">
  <p:tag name="commondata" val="eyJoZGlkIjoiMjUxMWFiNjAyYjliMTYyNmNlNjVlNWU3MDM5N2Q1OWMifQ=="/>
</p:tagLst>
</file>

<file path=ppt/theme/theme1.xml><?xml version="1.0" encoding="utf-8"?>
<a:theme xmlns:a="http://schemas.openxmlformats.org/drawingml/2006/main" name="Office 主题​​">
  <a:themeElements>
    <a:clrScheme name="自定义 432">
      <a:dk1>
        <a:srgbClr val="000000"/>
      </a:dk1>
      <a:lt1>
        <a:srgbClr val="FFFFFF"/>
      </a:lt1>
      <a:dk2>
        <a:srgbClr val="1D5C31"/>
      </a:dk2>
      <a:lt2>
        <a:srgbClr val="E2F0D9"/>
      </a:lt2>
      <a:accent1>
        <a:srgbClr val="64B368"/>
      </a:accent1>
      <a:accent2>
        <a:srgbClr val="64B368"/>
      </a:accent2>
      <a:accent3>
        <a:srgbClr val="64B368"/>
      </a:accent3>
      <a:accent4>
        <a:srgbClr val="449A46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kn3jfydz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982</Words>
  <Application>WPS 演示</Application>
  <PresentationFormat>全屏显示(4:3)</PresentationFormat>
  <Paragraphs>66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楷体</vt:lpstr>
      <vt:lpstr>DFKai-SB</vt:lpstr>
      <vt:lpstr>Calibri</vt:lpstr>
      <vt:lpstr>新宋体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周涛</cp:lastModifiedBy>
  <cp:revision>132</cp:revision>
  <dcterms:created xsi:type="dcterms:W3CDTF">2018-07-27T05:43:00Z</dcterms:created>
  <dcterms:modified xsi:type="dcterms:W3CDTF">2025-09-04T01:17:27Z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A3FF3D497064465991509A7383AD2003_13</vt:lpwstr>
  </property>
</Properties>
</file>