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75" r:id="rId3"/>
    <p:sldId id="264" r:id="rId5"/>
    <p:sldId id="262" r:id="rId6"/>
    <p:sldId id="272" r:id="rId7"/>
    <p:sldId id="266" r:id="rId8"/>
  </p:sldIdLst>
  <p:sldSz cx="9144000" cy="6858000" type="screen4x3"/>
  <p:notesSz cx="6858000" cy="9144000"/>
  <p:custDataLst>
    <p:tags r:id="rId1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6" userDrawn="1">
          <p15:clr>
            <a:srgbClr val="A4A3A4"/>
          </p15:clr>
        </p15:guide>
        <p15:guide id="2" pos="293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DA04"/>
    <a:srgbClr val="C21C87"/>
    <a:srgbClr val="1E1E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2949" autoAdjust="0"/>
  </p:normalViewPr>
  <p:slideViewPr>
    <p:cSldViewPr showGuides="1">
      <p:cViewPr>
        <p:scale>
          <a:sx n="100" d="100"/>
          <a:sy n="100" d="100"/>
        </p:scale>
        <p:origin x="-1944" y="-210"/>
      </p:cViewPr>
      <p:guideLst>
        <p:guide orient="horz" pos="2196"/>
        <p:guide pos="293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gs" Target="tags/tag156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8A40B3-4D55-455A-8EE1-BB70FDC1D2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021286-8608-42A6-8483-FFFE1643D3C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/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/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/>
          <p:nvPr>
            <p:ph type="sldNum" idx="10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6" Type="http://schemas.openxmlformats.org/officeDocument/2006/relationships/tags" Target="../tags/tag33.xml"/><Relationship Id="rId35" Type="http://schemas.openxmlformats.org/officeDocument/2006/relationships/tags" Target="../tags/tag32.xml"/><Relationship Id="rId34" Type="http://schemas.openxmlformats.org/officeDocument/2006/relationships/tags" Target="../tags/tag31.xml"/><Relationship Id="rId33" Type="http://schemas.openxmlformats.org/officeDocument/2006/relationships/tags" Target="../tags/tag30.xml"/><Relationship Id="rId32" Type="http://schemas.openxmlformats.org/officeDocument/2006/relationships/tags" Target="../tags/tag29.xml"/><Relationship Id="rId31" Type="http://schemas.openxmlformats.org/officeDocument/2006/relationships/image" Target="../media/image2.png"/><Relationship Id="rId30" Type="http://schemas.openxmlformats.org/officeDocument/2006/relationships/tags" Target="../tags/tag28.xml"/><Relationship Id="rId3" Type="http://schemas.openxmlformats.org/officeDocument/2006/relationships/tags" Target="../tags/tag2.xml"/><Relationship Id="rId29" Type="http://schemas.openxmlformats.org/officeDocument/2006/relationships/image" Target="../media/image1.png"/><Relationship Id="rId28" Type="http://schemas.openxmlformats.org/officeDocument/2006/relationships/tags" Target="../tags/tag27.xml"/><Relationship Id="rId27" Type="http://schemas.openxmlformats.org/officeDocument/2006/relationships/tags" Target="../tags/tag26.xml"/><Relationship Id="rId26" Type="http://schemas.openxmlformats.org/officeDocument/2006/relationships/tags" Target="../tags/tag25.xml"/><Relationship Id="rId25" Type="http://schemas.openxmlformats.org/officeDocument/2006/relationships/tags" Target="../tags/tag24.xml"/><Relationship Id="rId24" Type="http://schemas.openxmlformats.org/officeDocument/2006/relationships/tags" Target="../tags/tag23.xml"/><Relationship Id="rId23" Type="http://schemas.openxmlformats.org/officeDocument/2006/relationships/tags" Target="../tags/tag22.xml"/><Relationship Id="rId22" Type="http://schemas.openxmlformats.org/officeDocument/2006/relationships/tags" Target="../tags/tag21.xml"/><Relationship Id="rId21" Type="http://schemas.openxmlformats.org/officeDocument/2006/relationships/tags" Target="../tags/tag20.xml"/><Relationship Id="rId20" Type="http://schemas.openxmlformats.org/officeDocument/2006/relationships/tags" Target="../tags/tag19.xml"/><Relationship Id="rId2" Type="http://schemas.openxmlformats.org/officeDocument/2006/relationships/tags" Target="../tags/tag1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46.xml"/><Relationship Id="rId8" Type="http://schemas.openxmlformats.org/officeDocument/2006/relationships/tags" Target="../tags/tag45.xml"/><Relationship Id="rId7" Type="http://schemas.openxmlformats.org/officeDocument/2006/relationships/tags" Target="../tags/tag44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5" Type="http://schemas.openxmlformats.org/officeDocument/2006/relationships/tags" Target="../tags/tag70.xml"/><Relationship Id="rId34" Type="http://schemas.openxmlformats.org/officeDocument/2006/relationships/tags" Target="../tags/tag69.xml"/><Relationship Id="rId33" Type="http://schemas.openxmlformats.org/officeDocument/2006/relationships/tags" Target="../tags/tag68.xml"/><Relationship Id="rId32" Type="http://schemas.openxmlformats.org/officeDocument/2006/relationships/tags" Target="../tags/tag67.xml"/><Relationship Id="rId31" Type="http://schemas.openxmlformats.org/officeDocument/2006/relationships/image" Target="../media/image2.png"/><Relationship Id="rId30" Type="http://schemas.openxmlformats.org/officeDocument/2006/relationships/tags" Target="../tags/tag66.xml"/><Relationship Id="rId3" Type="http://schemas.openxmlformats.org/officeDocument/2006/relationships/tags" Target="../tags/tag40.xml"/><Relationship Id="rId29" Type="http://schemas.openxmlformats.org/officeDocument/2006/relationships/image" Target="../media/image1.png"/><Relationship Id="rId28" Type="http://schemas.openxmlformats.org/officeDocument/2006/relationships/tags" Target="../tags/tag65.xml"/><Relationship Id="rId27" Type="http://schemas.openxmlformats.org/officeDocument/2006/relationships/tags" Target="../tags/tag64.xml"/><Relationship Id="rId26" Type="http://schemas.openxmlformats.org/officeDocument/2006/relationships/tags" Target="../tags/tag63.xml"/><Relationship Id="rId25" Type="http://schemas.openxmlformats.org/officeDocument/2006/relationships/tags" Target="../tags/tag62.xml"/><Relationship Id="rId24" Type="http://schemas.openxmlformats.org/officeDocument/2006/relationships/tags" Target="../tags/tag61.xml"/><Relationship Id="rId23" Type="http://schemas.openxmlformats.org/officeDocument/2006/relationships/tags" Target="../tags/tag60.xml"/><Relationship Id="rId22" Type="http://schemas.openxmlformats.org/officeDocument/2006/relationships/tags" Target="../tags/tag59.xml"/><Relationship Id="rId21" Type="http://schemas.openxmlformats.org/officeDocument/2006/relationships/tags" Target="../tags/tag58.xml"/><Relationship Id="rId20" Type="http://schemas.openxmlformats.org/officeDocument/2006/relationships/tags" Target="../tags/tag57.xml"/><Relationship Id="rId2" Type="http://schemas.openxmlformats.org/officeDocument/2006/relationships/tags" Target="../tags/tag39.xml"/><Relationship Id="rId19" Type="http://schemas.openxmlformats.org/officeDocument/2006/relationships/tags" Target="../tags/tag56.xml"/><Relationship Id="rId18" Type="http://schemas.openxmlformats.org/officeDocument/2006/relationships/tags" Target="../tags/tag55.xml"/><Relationship Id="rId17" Type="http://schemas.openxmlformats.org/officeDocument/2006/relationships/tags" Target="../tags/tag54.xml"/><Relationship Id="rId16" Type="http://schemas.openxmlformats.org/officeDocument/2006/relationships/tags" Target="../tags/tag53.xml"/><Relationship Id="rId15" Type="http://schemas.openxmlformats.org/officeDocument/2006/relationships/tags" Target="../tags/tag52.xml"/><Relationship Id="rId14" Type="http://schemas.openxmlformats.org/officeDocument/2006/relationships/tags" Target="../tags/tag51.xml"/><Relationship Id="rId13" Type="http://schemas.openxmlformats.org/officeDocument/2006/relationships/tags" Target="../tags/tag50.xml"/><Relationship Id="rId12" Type="http://schemas.openxmlformats.org/officeDocument/2006/relationships/tags" Target="../tags/tag49.xml"/><Relationship Id="rId11" Type="http://schemas.openxmlformats.org/officeDocument/2006/relationships/tags" Target="../tags/tag48.xml"/><Relationship Id="rId10" Type="http://schemas.openxmlformats.org/officeDocument/2006/relationships/tags" Target="../tags/tag47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76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84.xml"/><Relationship Id="rId8" Type="http://schemas.openxmlformats.org/officeDocument/2006/relationships/tags" Target="../tags/tag83.xml"/><Relationship Id="rId7" Type="http://schemas.openxmlformats.org/officeDocument/2006/relationships/tags" Target="../tags/tag82.xml"/><Relationship Id="rId6" Type="http://schemas.openxmlformats.org/officeDocument/2006/relationships/tags" Target="../tags/tag81.xml"/><Relationship Id="rId5" Type="http://schemas.openxmlformats.org/officeDocument/2006/relationships/tags" Target="../tags/tag80.xml"/><Relationship Id="rId4" Type="http://schemas.openxmlformats.org/officeDocument/2006/relationships/tags" Target="../tags/tag79.xml"/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91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97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102.xml"/><Relationship Id="rId5" Type="http://schemas.openxmlformats.org/officeDocument/2006/relationships/tags" Target="../tags/tag101.xml"/><Relationship Id="rId4" Type="http://schemas.openxmlformats.org/officeDocument/2006/relationships/tags" Target="../tags/tag100.xml"/><Relationship Id="rId3" Type="http://schemas.openxmlformats.org/officeDocument/2006/relationships/tags" Target="../tags/tag99.xml"/><Relationship Id="rId2" Type="http://schemas.openxmlformats.org/officeDocument/2006/relationships/tags" Target="../tags/tag98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106.xml"/><Relationship Id="rId4" Type="http://schemas.openxmlformats.org/officeDocument/2006/relationships/tags" Target="../tags/tag105.xml"/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4.xml"/><Relationship Id="rId8" Type="http://schemas.openxmlformats.org/officeDocument/2006/relationships/tags" Target="../tags/tag113.xml"/><Relationship Id="rId7" Type="http://schemas.openxmlformats.org/officeDocument/2006/relationships/tags" Target="../tags/tag112.xml"/><Relationship Id="rId6" Type="http://schemas.openxmlformats.org/officeDocument/2006/relationships/tags" Target="../tags/tag111.xml"/><Relationship Id="rId5" Type="http://schemas.openxmlformats.org/officeDocument/2006/relationships/tags" Target="../tags/tag110.xml"/><Relationship Id="rId4" Type="http://schemas.openxmlformats.org/officeDocument/2006/relationships/tags" Target="../tags/tag109.xml"/><Relationship Id="rId36" Type="http://schemas.openxmlformats.org/officeDocument/2006/relationships/tags" Target="../tags/tag139.xml"/><Relationship Id="rId35" Type="http://schemas.openxmlformats.org/officeDocument/2006/relationships/tags" Target="../tags/tag138.xml"/><Relationship Id="rId34" Type="http://schemas.openxmlformats.org/officeDocument/2006/relationships/tags" Target="../tags/tag137.xml"/><Relationship Id="rId33" Type="http://schemas.openxmlformats.org/officeDocument/2006/relationships/tags" Target="../tags/tag136.xml"/><Relationship Id="rId32" Type="http://schemas.openxmlformats.org/officeDocument/2006/relationships/tags" Target="../tags/tag135.xml"/><Relationship Id="rId31" Type="http://schemas.openxmlformats.org/officeDocument/2006/relationships/image" Target="../media/image2.png"/><Relationship Id="rId30" Type="http://schemas.openxmlformats.org/officeDocument/2006/relationships/tags" Target="../tags/tag134.xml"/><Relationship Id="rId3" Type="http://schemas.openxmlformats.org/officeDocument/2006/relationships/tags" Target="../tags/tag108.xml"/><Relationship Id="rId29" Type="http://schemas.openxmlformats.org/officeDocument/2006/relationships/image" Target="../media/image1.png"/><Relationship Id="rId28" Type="http://schemas.openxmlformats.org/officeDocument/2006/relationships/tags" Target="../tags/tag133.xml"/><Relationship Id="rId27" Type="http://schemas.openxmlformats.org/officeDocument/2006/relationships/tags" Target="../tags/tag132.xml"/><Relationship Id="rId26" Type="http://schemas.openxmlformats.org/officeDocument/2006/relationships/tags" Target="../tags/tag131.xml"/><Relationship Id="rId25" Type="http://schemas.openxmlformats.org/officeDocument/2006/relationships/tags" Target="../tags/tag130.xml"/><Relationship Id="rId24" Type="http://schemas.openxmlformats.org/officeDocument/2006/relationships/tags" Target="../tags/tag129.xml"/><Relationship Id="rId23" Type="http://schemas.openxmlformats.org/officeDocument/2006/relationships/tags" Target="../tags/tag128.xml"/><Relationship Id="rId22" Type="http://schemas.openxmlformats.org/officeDocument/2006/relationships/tags" Target="../tags/tag127.xml"/><Relationship Id="rId21" Type="http://schemas.openxmlformats.org/officeDocument/2006/relationships/tags" Target="../tags/tag126.xml"/><Relationship Id="rId20" Type="http://schemas.openxmlformats.org/officeDocument/2006/relationships/tags" Target="../tags/tag125.xml"/><Relationship Id="rId2" Type="http://schemas.openxmlformats.org/officeDocument/2006/relationships/tags" Target="../tags/tag107.xml"/><Relationship Id="rId19" Type="http://schemas.openxmlformats.org/officeDocument/2006/relationships/tags" Target="../tags/tag124.xml"/><Relationship Id="rId18" Type="http://schemas.openxmlformats.org/officeDocument/2006/relationships/tags" Target="../tags/tag123.xml"/><Relationship Id="rId17" Type="http://schemas.openxmlformats.org/officeDocument/2006/relationships/tags" Target="../tags/tag122.xml"/><Relationship Id="rId16" Type="http://schemas.openxmlformats.org/officeDocument/2006/relationships/tags" Target="../tags/tag121.xml"/><Relationship Id="rId15" Type="http://schemas.openxmlformats.org/officeDocument/2006/relationships/tags" Target="../tags/tag120.xml"/><Relationship Id="rId14" Type="http://schemas.openxmlformats.org/officeDocument/2006/relationships/tags" Target="../tags/tag119.xml"/><Relationship Id="rId13" Type="http://schemas.openxmlformats.org/officeDocument/2006/relationships/tags" Target="../tags/tag118.xml"/><Relationship Id="rId12" Type="http://schemas.openxmlformats.org/officeDocument/2006/relationships/tags" Target="../tags/tag117.xml"/><Relationship Id="rId11" Type="http://schemas.openxmlformats.org/officeDocument/2006/relationships/tags" Target="../tags/tag116.xml"/><Relationship Id="rId10" Type="http://schemas.openxmlformats.org/officeDocument/2006/relationships/tags" Target="../tags/tag11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 txBox="1"/>
          <p:nvPr>
            <p:custDataLst>
              <p:tags r:id="rId2"/>
            </p:custDataLst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8" name="Slide Number Placeholder 5"/>
          <p:cNvSpPr txBox="1"/>
          <p:nvPr>
            <p:custDataLst>
              <p:tags r:id="rId3"/>
            </p:custDataLst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9" name="Freeform 6"/>
          <p:cNvSpPr/>
          <p:nvPr>
            <p:custDataLst>
              <p:tags r:id="rId4"/>
            </p:custDataLst>
          </p:nvPr>
        </p:nvSpPr>
        <p:spPr bwMode="auto">
          <a:xfrm>
            <a:off x="1352111" y="2563081"/>
            <a:ext cx="200148" cy="316679"/>
          </a:xfrm>
          <a:custGeom>
            <a:avLst/>
            <a:gdLst>
              <a:gd name="T0" fmla="*/ 77 w 84"/>
              <a:gd name="T1" fmla="*/ 43 h 100"/>
              <a:gd name="T2" fmla="*/ 69 w 84"/>
              <a:gd name="T3" fmla="*/ 43 h 100"/>
              <a:gd name="T4" fmla="*/ 48 w 84"/>
              <a:gd name="T5" fmla="*/ 18 h 100"/>
              <a:gd name="T6" fmla="*/ 48 w 84"/>
              <a:gd name="T7" fmla="*/ 8 h 100"/>
              <a:gd name="T8" fmla="*/ 42 w 84"/>
              <a:gd name="T9" fmla="*/ 1 h 100"/>
              <a:gd name="T10" fmla="*/ 35 w 84"/>
              <a:gd name="T11" fmla="*/ 8 h 100"/>
              <a:gd name="T12" fmla="*/ 35 w 84"/>
              <a:gd name="T13" fmla="*/ 18 h 100"/>
              <a:gd name="T14" fmla="*/ 14 w 84"/>
              <a:gd name="T15" fmla="*/ 43 h 100"/>
              <a:gd name="T16" fmla="*/ 6 w 84"/>
              <a:gd name="T17" fmla="*/ 43 h 100"/>
              <a:gd name="T18" fmla="*/ 0 w 84"/>
              <a:gd name="T19" fmla="*/ 50 h 100"/>
              <a:gd name="T20" fmla="*/ 0 w 84"/>
              <a:gd name="T21" fmla="*/ 50 h 100"/>
              <a:gd name="T22" fmla="*/ 6 w 84"/>
              <a:gd name="T23" fmla="*/ 58 h 100"/>
              <a:gd name="T24" fmla="*/ 14 w 84"/>
              <a:gd name="T25" fmla="*/ 58 h 100"/>
              <a:gd name="T26" fmla="*/ 35 w 84"/>
              <a:gd name="T27" fmla="*/ 83 h 100"/>
              <a:gd name="T28" fmla="*/ 35 w 84"/>
              <a:gd name="T29" fmla="*/ 92 h 100"/>
              <a:gd name="T30" fmla="*/ 41 w 84"/>
              <a:gd name="T31" fmla="*/ 100 h 100"/>
              <a:gd name="T32" fmla="*/ 48 w 84"/>
              <a:gd name="T33" fmla="*/ 93 h 100"/>
              <a:gd name="T34" fmla="*/ 48 w 84"/>
              <a:gd name="T35" fmla="*/ 83 h 100"/>
              <a:gd name="T36" fmla="*/ 69 w 84"/>
              <a:gd name="T37" fmla="*/ 58 h 100"/>
              <a:gd name="T38" fmla="*/ 77 w 84"/>
              <a:gd name="T39" fmla="*/ 58 h 100"/>
              <a:gd name="T40" fmla="*/ 84 w 84"/>
              <a:gd name="T41" fmla="*/ 50 h 100"/>
              <a:gd name="T42" fmla="*/ 84 w 84"/>
              <a:gd name="T43" fmla="*/ 50 h 100"/>
              <a:gd name="T44" fmla="*/ 77 w 84"/>
              <a:gd name="T45" fmla="*/ 43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4" h="100">
                <a:moveTo>
                  <a:pt x="77" y="43"/>
                </a:moveTo>
                <a:cubicBezTo>
                  <a:pt x="69" y="43"/>
                  <a:pt x="69" y="43"/>
                  <a:pt x="69" y="43"/>
                </a:cubicBezTo>
                <a:cubicBezTo>
                  <a:pt x="57" y="43"/>
                  <a:pt x="48" y="32"/>
                  <a:pt x="48" y="18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4"/>
                  <a:pt x="45" y="1"/>
                  <a:pt x="42" y="1"/>
                </a:cubicBezTo>
                <a:cubicBezTo>
                  <a:pt x="38" y="0"/>
                  <a:pt x="35" y="4"/>
                  <a:pt x="35" y="8"/>
                </a:cubicBezTo>
                <a:cubicBezTo>
                  <a:pt x="35" y="18"/>
                  <a:pt x="35" y="18"/>
                  <a:pt x="35" y="18"/>
                </a:cubicBezTo>
                <a:cubicBezTo>
                  <a:pt x="35" y="32"/>
                  <a:pt x="26" y="43"/>
                  <a:pt x="14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2" y="43"/>
                  <a:pt x="0" y="46"/>
                  <a:pt x="0" y="50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4"/>
                  <a:pt x="2" y="58"/>
                  <a:pt x="6" y="58"/>
                </a:cubicBezTo>
                <a:cubicBezTo>
                  <a:pt x="14" y="58"/>
                  <a:pt x="14" y="58"/>
                  <a:pt x="14" y="58"/>
                </a:cubicBezTo>
                <a:cubicBezTo>
                  <a:pt x="26" y="58"/>
                  <a:pt x="35" y="69"/>
                  <a:pt x="35" y="83"/>
                </a:cubicBezTo>
                <a:cubicBezTo>
                  <a:pt x="35" y="92"/>
                  <a:pt x="35" y="92"/>
                  <a:pt x="35" y="92"/>
                </a:cubicBezTo>
                <a:cubicBezTo>
                  <a:pt x="35" y="96"/>
                  <a:pt x="38" y="100"/>
                  <a:pt x="41" y="100"/>
                </a:cubicBezTo>
                <a:cubicBezTo>
                  <a:pt x="45" y="100"/>
                  <a:pt x="48" y="97"/>
                  <a:pt x="48" y="93"/>
                </a:cubicBezTo>
                <a:cubicBezTo>
                  <a:pt x="48" y="83"/>
                  <a:pt x="48" y="83"/>
                  <a:pt x="48" y="83"/>
                </a:cubicBezTo>
                <a:cubicBezTo>
                  <a:pt x="48" y="69"/>
                  <a:pt x="57" y="58"/>
                  <a:pt x="69" y="58"/>
                </a:cubicBezTo>
                <a:cubicBezTo>
                  <a:pt x="77" y="58"/>
                  <a:pt x="77" y="58"/>
                  <a:pt x="77" y="58"/>
                </a:cubicBezTo>
                <a:cubicBezTo>
                  <a:pt x="81" y="58"/>
                  <a:pt x="84" y="54"/>
                  <a:pt x="84" y="50"/>
                </a:cubicBezTo>
                <a:cubicBezTo>
                  <a:pt x="84" y="50"/>
                  <a:pt x="84" y="50"/>
                  <a:pt x="84" y="50"/>
                </a:cubicBezTo>
                <a:cubicBezTo>
                  <a:pt x="84" y="46"/>
                  <a:pt x="81" y="43"/>
                  <a:pt x="77" y="4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0" name="Freeform 7"/>
          <p:cNvSpPr/>
          <p:nvPr>
            <p:custDataLst>
              <p:tags r:id="rId5"/>
            </p:custDataLst>
          </p:nvPr>
        </p:nvSpPr>
        <p:spPr bwMode="auto">
          <a:xfrm>
            <a:off x="3151822" y="1124488"/>
            <a:ext cx="199259" cy="316679"/>
          </a:xfrm>
          <a:custGeom>
            <a:avLst/>
            <a:gdLst>
              <a:gd name="T0" fmla="*/ 78 w 84"/>
              <a:gd name="T1" fmla="*/ 43 h 100"/>
              <a:gd name="T2" fmla="*/ 70 w 84"/>
              <a:gd name="T3" fmla="*/ 43 h 100"/>
              <a:gd name="T4" fmla="*/ 48 w 84"/>
              <a:gd name="T5" fmla="*/ 18 h 100"/>
              <a:gd name="T6" fmla="*/ 48 w 84"/>
              <a:gd name="T7" fmla="*/ 8 h 100"/>
              <a:gd name="T8" fmla="*/ 43 w 84"/>
              <a:gd name="T9" fmla="*/ 1 h 100"/>
              <a:gd name="T10" fmla="*/ 36 w 84"/>
              <a:gd name="T11" fmla="*/ 8 h 100"/>
              <a:gd name="T12" fmla="*/ 36 w 84"/>
              <a:gd name="T13" fmla="*/ 18 h 100"/>
              <a:gd name="T14" fmla="*/ 15 w 84"/>
              <a:gd name="T15" fmla="*/ 43 h 100"/>
              <a:gd name="T16" fmla="*/ 6 w 84"/>
              <a:gd name="T17" fmla="*/ 43 h 100"/>
              <a:gd name="T18" fmla="*/ 0 w 84"/>
              <a:gd name="T19" fmla="*/ 50 h 100"/>
              <a:gd name="T20" fmla="*/ 0 w 84"/>
              <a:gd name="T21" fmla="*/ 50 h 100"/>
              <a:gd name="T22" fmla="*/ 6 w 84"/>
              <a:gd name="T23" fmla="*/ 58 h 100"/>
              <a:gd name="T24" fmla="*/ 15 w 84"/>
              <a:gd name="T25" fmla="*/ 58 h 100"/>
              <a:gd name="T26" fmla="*/ 36 w 84"/>
              <a:gd name="T27" fmla="*/ 83 h 100"/>
              <a:gd name="T28" fmla="*/ 36 w 84"/>
              <a:gd name="T29" fmla="*/ 92 h 100"/>
              <a:gd name="T30" fmla="*/ 42 w 84"/>
              <a:gd name="T31" fmla="*/ 100 h 100"/>
              <a:gd name="T32" fmla="*/ 48 w 84"/>
              <a:gd name="T33" fmla="*/ 93 h 100"/>
              <a:gd name="T34" fmla="*/ 48 w 84"/>
              <a:gd name="T35" fmla="*/ 83 h 100"/>
              <a:gd name="T36" fmla="*/ 70 w 84"/>
              <a:gd name="T37" fmla="*/ 58 h 100"/>
              <a:gd name="T38" fmla="*/ 78 w 84"/>
              <a:gd name="T39" fmla="*/ 58 h 100"/>
              <a:gd name="T40" fmla="*/ 84 w 84"/>
              <a:gd name="T41" fmla="*/ 50 h 100"/>
              <a:gd name="T42" fmla="*/ 84 w 84"/>
              <a:gd name="T43" fmla="*/ 50 h 100"/>
              <a:gd name="T44" fmla="*/ 78 w 84"/>
              <a:gd name="T45" fmla="*/ 43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4" h="100">
                <a:moveTo>
                  <a:pt x="78" y="43"/>
                </a:moveTo>
                <a:cubicBezTo>
                  <a:pt x="70" y="43"/>
                  <a:pt x="70" y="43"/>
                  <a:pt x="70" y="43"/>
                </a:cubicBezTo>
                <a:cubicBezTo>
                  <a:pt x="58" y="43"/>
                  <a:pt x="48" y="32"/>
                  <a:pt x="48" y="18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4"/>
                  <a:pt x="46" y="1"/>
                  <a:pt x="43" y="1"/>
                </a:cubicBezTo>
                <a:cubicBezTo>
                  <a:pt x="39" y="0"/>
                  <a:pt x="36" y="4"/>
                  <a:pt x="36" y="8"/>
                </a:cubicBezTo>
                <a:cubicBezTo>
                  <a:pt x="36" y="18"/>
                  <a:pt x="36" y="18"/>
                  <a:pt x="36" y="18"/>
                </a:cubicBezTo>
                <a:cubicBezTo>
                  <a:pt x="36" y="32"/>
                  <a:pt x="26" y="43"/>
                  <a:pt x="15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3" y="43"/>
                  <a:pt x="0" y="46"/>
                  <a:pt x="0" y="50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5"/>
                  <a:pt x="3" y="58"/>
                  <a:pt x="6" y="58"/>
                </a:cubicBezTo>
                <a:cubicBezTo>
                  <a:pt x="15" y="58"/>
                  <a:pt x="15" y="58"/>
                  <a:pt x="15" y="58"/>
                </a:cubicBezTo>
                <a:cubicBezTo>
                  <a:pt x="26" y="58"/>
                  <a:pt x="36" y="69"/>
                  <a:pt x="36" y="83"/>
                </a:cubicBezTo>
                <a:cubicBezTo>
                  <a:pt x="36" y="92"/>
                  <a:pt x="36" y="92"/>
                  <a:pt x="36" y="92"/>
                </a:cubicBezTo>
                <a:cubicBezTo>
                  <a:pt x="36" y="96"/>
                  <a:pt x="39" y="100"/>
                  <a:pt x="42" y="100"/>
                </a:cubicBezTo>
                <a:cubicBezTo>
                  <a:pt x="45" y="100"/>
                  <a:pt x="48" y="97"/>
                  <a:pt x="48" y="93"/>
                </a:cubicBezTo>
                <a:cubicBezTo>
                  <a:pt x="48" y="83"/>
                  <a:pt x="48" y="83"/>
                  <a:pt x="48" y="83"/>
                </a:cubicBezTo>
                <a:cubicBezTo>
                  <a:pt x="48" y="69"/>
                  <a:pt x="58" y="58"/>
                  <a:pt x="70" y="58"/>
                </a:cubicBezTo>
                <a:cubicBezTo>
                  <a:pt x="78" y="58"/>
                  <a:pt x="78" y="58"/>
                  <a:pt x="78" y="58"/>
                </a:cubicBezTo>
                <a:cubicBezTo>
                  <a:pt x="81" y="58"/>
                  <a:pt x="84" y="55"/>
                  <a:pt x="84" y="50"/>
                </a:cubicBezTo>
                <a:cubicBezTo>
                  <a:pt x="84" y="50"/>
                  <a:pt x="84" y="50"/>
                  <a:pt x="84" y="50"/>
                </a:cubicBezTo>
                <a:cubicBezTo>
                  <a:pt x="84" y="46"/>
                  <a:pt x="81" y="43"/>
                  <a:pt x="78" y="4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1" name="Freeform 8"/>
          <p:cNvSpPr/>
          <p:nvPr>
            <p:custDataLst>
              <p:tags r:id="rId6"/>
            </p:custDataLst>
          </p:nvPr>
        </p:nvSpPr>
        <p:spPr bwMode="auto">
          <a:xfrm>
            <a:off x="422535" y="1"/>
            <a:ext cx="199259" cy="316679"/>
          </a:xfrm>
          <a:custGeom>
            <a:avLst/>
            <a:gdLst>
              <a:gd name="T0" fmla="*/ 78 w 84"/>
              <a:gd name="T1" fmla="*/ 42 h 100"/>
              <a:gd name="T2" fmla="*/ 70 w 84"/>
              <a:gd name="T3" fmla="*/ 42 h 100"/>
              <a:gd name="T4" fmla="*/ 48 w 84"/>
              <a:gd name="T5" fmla="*/ 17 h 100"/>
              <a:gd name="T6" fmla="*/ 48 w 84"/>
              <a:gd name="T7" fmla="*/ 8 h 100"/>
              <a:gd name="T8" fmla="*/ 42 w 84"/>
              <a:gd name="T9" fmla="*/ 0 h 100"/>
              <a:gd name="T10" fmla="*/ 36 w 84"/>
              <a:gd name="T11" fmla="*/ 7 h 100"/>
              <a:gd name="T12" fmla="*/ 36 w 84"/>
              <a:gd name="T13" fmla="*/ 17 h 100"/>
              <a:gd name="T14" fmla="*/ 14 w 84"/>
              <a:gd name="T15" fmla="*/ 42 h 100"/>
              <a:gd name="T16" fmla="*/ 6 w 84"/>
              <a:gd name="T17" fmla="*/ 42 h 100"/>
              <a:gd name="T18" fmla="*/ 0 w 84"/>
              <a:gd name="T19" fmla="*/ 50 h 100"/>
              <a:gd name="T20" fmla="*/ 0 w 84"/>
              <a:gd name="T21" fmla="*/ 50 h 100"/>
              <a:gd name="T22" fmla="*/ 6 w 84"/>
              <a:gd name="T23" fmla="*/ 57 h 100"/>
              <a:gd name="T24" fmla="*/ 14 w 84"/>
              <a:gd name="T25" fmla="*/ 57 h 100"/>
              <a:gd name="T26" fmla="*/ 36 w 84"/>
              <a:gd name="T27" fmla="*/ 82 h 100"/>
              <a:gd name="T28" fmla="*/ 36 w 84"/>
              <a:gd name="T29" fmla="*/ 92 h 100"/>
              <a:gd name="T30" fmla="*/ 42 w 84"/>
              <a:gd name="T31" fmla="*/ 99 h 100"/>
              <a:gd name="T32" fmla="*/ 48 w 84"/>
              <a:gd name="T33" fmla="*/ 92 h 100"/>
              <a:gd name="T34" fmla="*/ 48 w 84"/>
              <a:gd name="T35" fmla="*/ 82 h 100"/>
              <a:gd name="T36" fmla="*/ 70 w 84"/>
              <a:gd name="T37" fmla="*/ 57 h 100"/>
              <a:gd name="T38" fmla="*/ 78 w 84"/>
              <a:gd name="T39" fmla="*/ 57 h 100"/>
              <a:gd name="T40" fmla="*/ 84 w 84"/>
              <a:gd name="T41" fmla="*/ 50 h 100"/>
              <a:gd name="T42" fmla="*/ 84 w 84"/>
              <a:gd name="T43" fmla="*/ 50 h 100"/>
              <a:gd name="T44" fmla="*/ 78 w 84"/>
              <a:gd name="T45" fmla="*/ 42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4" h="100">
                <a:moveTo>
                  <a:pt x="78" y="42"/>
                </a:moveTo>
                <a:cubicBezTo>
                  <a:pt x="70" y="42"/>
                  <a:pt x="70" y="42"/>
                  <a:pt x="70" y="42"/>
                </a:cubicBezTo>
                <a:cubicBezTo>
                  <a:pt x="58" y="42"/>
                  <a:pt x="48" y="31"/>
                  <a:pt x="48" y="17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4"/>
                  <a:pt x="46" y="0"/>
                  <a:pt x="42" y="0"/>
                </a:cubicBezTo>
                <a:cubicBezTo>
                  <a:pt x="39" y="0"/>
                  <a:pt x="36" y="3"/>
                  <a:pt x="36" y="7"/>
                </a:cubicBezTo>
                <a:cubicBezTo>
                  <a:pt x="36" y="17"/>
                  <a:pt x="36" y="17"/>
                  <a:pt x="36" y="17"/>
                </a:cubicBezTo>
                <a:cubicBezTo>
                  <a:pt x="36" y="31"/>
                  <a:pt x="26" y="42"/>
                  <a:pt x="14" y="42"/>
                </a:cubicBezTo>
                <a:cubicBezTo>
                  <a:pt x="6" y="42"/>
                  <a:pt x="6" y="42"/>
                  <a:pt x="6" y="42"/>
                </a:cubicBezTo>
                <a:cubicBezTo>
                  <a:pt x="3" y="42"/>
                  <a:pt x="0" y="46"/>
                  <a:pt x="0" y="50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4"/>
                  <a:pt x="3" y="57"/>
                  <a:pt x="6" y="57"/>
                </a:cubicBezTo>
                <a:cubicBezTo>
                  <a:pt x="14" y="57"/>
                  <a:pt x="14" y="57"/>
                  <a:pt x="14" y="57"/>
                </a:cubicBezTo>
                <a:cubicBezTo>
                  <a:pt x="26" y="57"/>
                  <a:pt x="36" y="68"/>
                  <a:pt x="36" y="82"/>
                </a:cubicBezTo>
                <a:cubicBezTo>
                  <a:pt x="36" y="92"/>
                  <a:pt x="36" y="92"/>
                  <a:pt x="36" y="92"/>
                </a:cubicBezTo>
                <a:cubicBezTo>
                  <a:pt x="36" y="96"/>
                  <a:pt x="38" y="99"/>
                  <a:pt x="42" y="99"/>
                </a:cubicBezTo>
                <a:cubicBezTo>
                  <a:pt x="45" y="100"/>
                  <a:pt x="48" y="96"/>
                  <a:pt x="48" y="92"/>
                </a:cubicBezTo>
                <a:cubicBezTo>
                  <a:pt x="48" y="82"/>
                  <a:pt x="48" y="82"/>
                  <a:pt x="48" y="82"/>
                </a:cubicBezTo>
                <a:cubicBezTo>
                  <a:pt x="48" y="68"/>
                  <a:pt x="58" y="57"/>
                  <a:pt x="70" y="57"/>
                </a:cubicBezTo>
                <a:cubicBezTo>
                  <a:pt x="78" y="57"/>
                  <a:pt x="78" y="57"/>
                  <a:pt x="78" y="57"/>
                </a:cubicBezTo>
                <a:cubicBezTo>
                  <a:pt x="81" y="57"/>
                  <a:pt x="84" y="54"/>
                  <a:pt x="84" y="50"/>
                </a:cubicBezTo>
                <a:cubicBezTo>
                  <a:pt x="84" y="50"/>
                  <a:pt x="84" y="50"/>
                  <a:pt x="84" y="50"/>
                </a:cubicBezTo>
                <a:cubicBezTo>
                  <a:pt x="84" y="46"/>
                  <a:pt x="81" y="42"/>
                  <a:pt x="78" y="4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2" name="Freeform 9"/>
          <p:cNvSpPr/>
          <p:nvPr>
            <p:custDataLst>
              <p:tags r:id="rId7"/>
            </p:custDataLst>
          </p:nvPr>
        </p:nvSpPr>
        <p:spPr bwMode="auto">
          <a:xfrm>
            <a:off x="8596576" y="1283320"/>
            <a:ext cx="199259" cy="316679"/>
          </a:xfrm>
          <a:custGeom>
            <a:avLst/>
            <a:gdLst>
              <a:gd name="T0" fmla="*/ 78 w 84"/>
              <a:gd name="T1" fmla="*/ 43 h 100"/>
              <a:gd name="T2" fmla="*/ 70 w 84"/>
              <a:gd name="T3" fmla="*/ 43 h 100"/>
              <a:gd name="T4" fmla="*/ 48 w 84"/>
              <a:gd name="T5" fmla="*/ 17 h 100"/>
              <a:gd name="T6" fmla="*/ 48 w 84"/>
              <a:gd name="T7" fmla="*/ 8 h 100"/>
              <a:gd name="T8" fmla="*/ 43 w 84"/>
              <a:gd name="T9" fmla="*/ 0 h 100"/>
              <a:gd name="T10" fmla="*/ 36 w 84"/>
              <a:gd name="T11" fmla="*/ 8 h 100"/>
              <a:gd name="T12" fmla="*/ 36 w 84"/>
              <a:gd name="T13" fmla="*/ 17 h 100"/>
              <a:gd name="T14" fmla="*/ 15 w 84"/>
              <a:gd name="T15" fmla="*/ 43 h 100"/>
              <a:gd name="T16" fmla="*/ 6 w 84"/>
              <a:gd name="T17" fmla="*/ 43 h 100"/>
              <a:gd name="T18" fmla="*/ 0 w 84"/>
              <a:gd name="T19" fmla="*/ 50 h 100"/>
              <a:gd name="T20" fmla="*/ 0 w 84"/>
              <a:gd name="T21" fmla="*/ 50 h 100"/>
              <a:gd name="T22" fmla="*/ 6 w 84"/>
              <a:gd name="T23" fmla="*/ 58 h 100"/>
              <a:gd name="T24" fmla="*/ 15 w 84"/>
              <a:gd name="T25" fmla="*/ 58 h 100"/>
              <a:gd name="T26" fmla="*/ 36 w 84"/>
              <a:gd name="T27" fmla="*/ 83 h 100"/>
              <a:gd name="T28" fmla="*/ 36 w 84"/>
              <a:gd name="T29" fmla="*/ 92 h 100"/>
              <a:gd name="T30" fmla="*/ 42 w 84"/>
              <a:gd name="T31" fmla="*/ 100 h 100"/>
              <a:gd name="T32" fmla="*/ 48 w 84"/>
              <a:gd name="T33" fmla="*/ 93 h 100"/>
              <a:gd name="T34" fmla="*/ 48 w 84"/>
              <a:gd name="T35" fmla="*/ 83 h 100"/>
              <a:gd name="T36" fmla="*/ 70 w 84"/>
              <a:gd name="T37" fmla="*/ 58 h 100"/>
              <a:gd name="T38" fmla="*/ 78 w 84"/>
              <a:gd name="T39" fmla="*/ 58 h 100"/>
              <a:gd name="T40" fmla="*/ 84 w 84"/>
              <a:gd name="T41" fmla="*/ 50 h 100"/>
              <a:gd name="T42" fmla="*/ 84 w 84"/>
              <a:gd name="T43" fmla="*/ 50 h 100"/>
              <a:gd name="T44" fmla="*/ 78 w 84"/>
              <a:gd name="T45" fmla="*/ 43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4" h="100">
                <a:moveTo>
                  <a:pt x="78" y="43"/>
                </a:moveTo>
                <a:cubicBezTo>
                  <a:pt x="70" y="43"/>
                  <a:pt x="70" y="43"/>
                  <a:pt x="70" y="43"/>
                </a:cubicBezTo>
                <a:cubicBezTo>
                  <a:pt x="58" y="43"/>
                  <a:pt x="48" y="31"/>
                  <a:pt x="48" y="17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4"/>
                  <a:pt x="46" y="1"/>
                  <a:pt x="43" y="0"/>
                </a:cubicBezTo>
                <a:cubicBezTo>
                  <a:pt x="39" y="0"/>
                  <a:pt x="36" y="4"/>
                  <a:pt x="36" y="8"/>
                </a:cubicBezTo>
                <a:cubicBezTo>
                  <a:pt x="36" y="17"/>
                  <a:pt x="36" y="17"/>
                  <a:pt x="36" y="17"/>
                </a:cubicBezTo>
                <a:cubicBezTo>
                  <a:pt x="36" y="31"/>
                  <a:pt x="26" y="43"/>
                  <a:pt x="15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3" y="43"/>
                  <a:pt x="0" y="46"/>
                  <a:pt x="0" y="50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4"/>
                  <a:pt x="3" y="58"/>
                  <a:pt x="6" y="58"/>
                </a:cubicBezTo>
                <a:cubicBezTo>
                  <a:pt x="15" y="58"/>
                  <a:pt x="15" y="58"/>
                  <a:pt x="15" y="58"/>
                </a:cubicBezTo>
                <a:cubicBezTo>
                  <a:pt x="26" y="58"/>
                  <a:pt x="36" y="69"/>
                  <a:pt x="36" y="83"/>
                </a:cubicBezTo>
                <a:cubicBezTo>
                  <a:pt x="36" y="92"/>
                  <a:pt x="36" y="92"/>
                  <a:pt x="36" y="92"/>
                </a:cubicBezTo>
                <a:cubicBezTo>
                  <a:pt x="36" y="96"/>
                  <a:pt x="39" y="100"/>
                  <a:pt x="42" y="100"/>
                </a:cubicBezTo>
                <a:cubicBezTo>
                  <a:pt x="45" y="100"/>
                  <a:pt x="48" y="97"/>
                  <a:pt x="48" y="93"/>
                </a:cubicBezTo>
                <a:cubicBezTo>
                  <a:pt x="48" y="83"/>
                  <a:pt x="48" y="83"/>
                  <a:pt x="48" y="83"/>
                </a:cubicBezTo>
                <a:cubicBezTo>
                  <a:pt x="48" y="69"/>
                  <a:pt x="58" y="58"/>
                  <a:pt x="70" y="58"/>
                </a:cubicBezTo>
                <a:cubicBezTo>
                  <a:pt x="78" y="58"/>
                  <a:pt x="78" y="58"/>
                  <a:pt x="78" y="58"/>
                </a:cubicBezTo>
                <a:cubicBezTo>
                  <a:pt x="81" y="58"/>
                  <a:pt x="84" y="54"/>
                  <a:pt x="84" y="50"/>
                </a:cubicBezTo>
                <a:cubicBezTo>
                  <a:pt x="84" y="50"/>
                  <a:pt x="84" y="50"/>
                  <a:pt x="84" y="50"/>
                </a:cubicBezTo>
                <a:cubicBezTo>
                  <a:pt x="84" y="46"/>
                  <a:pt x="81" y="43"/>
                  <a:pt x="78" y="4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3" name="Freeform 10"/>
          <p:cNvSpPr/>
          <p:nvPr>
            <p:custDataLst>
              <p:tags r:id="rId8"/>
            </p:custDataLst>
          </p:nvPr>
        </p:nvSpPr>
        <p:spPr bwMode="auto">
          <a:xfrm>
            <a:off x="5023269" y="2489544"/>
            <a:ext cx="96961" cy="155374"/>
          </a:xfrm>
          <a:custGeom>
            <a:avLst/>
            <a:gdLst>
              <a:gd name="T0" fmla="*/ 38 w 41"/>
              <a:gd name="T1" fmla="*/ 21 h 49"/>
              <a:gd name="T2" fmla="*/ 34 w 41"/>
              <a:gd name="T3" fmla="*/ 21 h 49"/>
              <a:gd name="T4" fmla="*/ 23 w 41"/>
              <a:gd name="T5" fmla="*/ 8 h 49"/>
              <a:gd name="T6" fmla="*/ 23 w 41"/>
              <a:gd name="T7" fmla="*/ 4 h 49"/>
              <a:gd name="T8" fmla="*/ 20 w 41"/>
              <a:gd name="T9" fmla="*/ 0 h 49"/>
              <a:gd name="T10" fmla="*/ 17 w 41"/>
              <a:gd name="T11" fmla="*/ 3 h 49"/>
              <a:gd name="T12" fmla="*/ 17 w 41"/>
              <a:gd name="T13" fmla="*/ 8 h 49"/>
              <a:gd name="T14" fmla="*/ 7 w 41"/>
              <a:gd name="T15" fmla="*/ 21 h 49"/>
              <a:gd name="T16" fmla="*/ 3 w 41"/>
              <a:gd name="T17" fmla="*/ 21 h 49"/>
              <a:gd name="T18" fmla="*/ 0 w 41"/>
              <a:gd name="T19" fmla="*/ 24 h 49"/>
              <a:gd name="T20" fmla="*/ 0 w 41"/>
              <a:gd name="T21" fmla="*/ 24 h 49"/>
              <a:gd name="T22" fmla="*/ 3 w 41"/>
              <a:gd name="T23" fmla="*/ 28 h 49"/>
              <a:gd name="T24" fmla="*/ 7 w 41"/>
              <a:gd name="T25" fmla="*/ 28 h 49"/>
              <a:gd name="T26" fmla="*/ 17 w 41"/>
              <a:gd name="T27" fmla="*/ 40 h 49"/>
              <a:gd name="T28" fmla="*/ 17 w 41"/>
              <a:gd name="T29" fmla="*/ 45 h 49"/>
              <a:gd name="T30" fmla="*/ 20 w 41"/>
              <a:gd name="T31" fmla="*/ 49 h 49"/>
              <a:gd name="T32" fmla="*/ 23 w 41"/>
              <a:gd name="T33" fmla="*/ 45 h 49"/>
              <a:gd name="T34" fmla="*/ 23 w 41"/>
              <a:gd name="T35" fmla="*/ 40 h 49"/>
              <a:gd name="T36" fmla="*/ 34 w 41"/>
              <a:gd name="T37" fmla="*/ 28 h 49"/>
              <a:gd name="T38" fmla="*/ 38 w 41"/>
              <a:gd name="T39" fmla="*/ 28 h 49"/>
              <a:gd name="T40" fmla="*/ 41 w 41"/>
              <a:gd name="T41" fmla="*/ 24 h 49"/>
              <a:gd name="T42" fmla="*/ 41 w 41"/>
              <a:gd name="T43" fmla="*/ 24 h 49"/>
              <a:gd name="T44" fmla="*/ 38 w 41"/>
              <a:gd name="T45" fmla="*/ 2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1" h="49">
                <a:moveTo>
                  <a:pt x="38" y="21"/>
                </a:moveTo>
                <a:cubicBezTo>
                  <a:pt x="34" y="21"/>
                  <a:pt x="34" y="21"/>
                  <a:pt x="34" y="21"/>
                </a:cubicBezTo>
                <a:cubicBezTo>
                  <a:pt x="28" y="21"/>
                  <a:pt x="23" y="15"/>
                  <a:pt x="23" y="8"/>
                </a:cubicBezTo>
                <a:cubicBezTo>
                  <a:pt x="23" y="4"/>
                  <a:pt x="23" y="4"/>
                  <a:pt x="23" y="4"/>
                </a:cubicBezTo>
                <a:cubicBezTo>
                  <a:pt x="23" y="2"/>
                  <a:pt x="22" y="0"/>
                  <a:pt x="20" y="0"/>
                </a:cubicBezTo>
                <a:cubicBezTo>
                  <a:pt x="19" y="0"/>
                  <a:pt x="17" y="1"/>
                  <a:pt x="17" y="3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15"/>
                  <a:pt x="12" y="21"/>
                  <a:pt x="7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1" y="21"/>
                  <a:pt x="0" y="22"/>
                  <a:pt x="0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6"/>
                  <a:pt x="1" y="28"/>
                  <a:pt x="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12" y="28"/>
                  <a:pt x="17" y="33"/>
                  <a:pt x="17" y="40"/>
                </a:cubicBezTo>
                <a:cubicBezTo>
                  <a:pt x="17" y="45"/>
                  <a:pt x="17" y="45"/>
                  <a:pt x="17" y="45"/>
                </a:cubicBezTo>
                <a:cubicBezTo>
                  <a:pt x="17" y="47"/>
                  <a:pt x="18" y="49"/>
                  <a:pt x="20" y="49"/>
                </a:cubicBezTo>
                <a:cubicBezTo>
                  <a:pt x="22" y="49"/>
                  <a:pt x="23" y="47"/>
                  <a:pt x="23" y="45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3"/>
                  <a:pt x="28" y="28"/>
                  <a:pt x="34" y="28"/>
                </a:cubicBezTo>
                <a:cubicBezTo>
                  <a:pt x="38" y="28"/>
                  <a:pt x="38" y="28"/>
                  <a:pt x="38" y="28"/>
                </a:cubicBezTo>
                <a:cubicBezTo>
                  <a:pt x="39" y="28"/>
                  <a:pt x="41" y="26"/>
                  <a:pt x="41" y="24"/>
                </a:cubicBezTo>
                <a:cubicBezTo>
                  <a:pt x="41" y="24"/>
                  <a:pt x="41" y="24"/>
                  <a:pt x="41" y="24"/>
                </a:cubicBezTo>
                <a:cubicBezTo>
                  <a:pt x="41" y="22"/>
                  <a:pt x="39" y="21"/>
                  <a:pt x="38" y="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4" name="Freeform 11"/>
          <p:cNvSpPr/>
          <p:nvPr>
            <p:custDataLst>
              <p:tags r:id="rId9"/>
            </p:custDataLst>
          </p:nvPr>
        </p:nvSpPr>
        <p:spPr bwMode="auto">
          <a:xfrm>
            <a:off x="2565452" y="460192"/>
            <a:ext cx="96961" cy="154188"/>
          </a:xfrm>
          <a:custGeom>
            <a:avLst/>
            <a:gdLst>
              <a:gd name="T0" fmla="*/ 38 w 41"/>
              <a:gd name="T1" fmla="*/ 21 h 49"/>
              <a:gd name="T2" fmla="*/ 34 w 41"/>
              <a:gd name="T3" fmla="*/ 21 h 49"/>
              <a:gd name="T4" fmla="*/ 23 w 41"/>
              <a:gd name="T5" fmla="*/ 8 h 49"/>
              <a:gd name="T6" fmla="*/ 23 w 41"/>
              <a:gd name="T7" fmla="*/ 4 h 49"/>
              <a:gd name="T8" fmla="*/ 21 w 41"/>
              <a:gd name="T9" fmla="*/ 0 h 49"/>
              <a:gd name="T10" fmla="*/ 17 w 41"/>
              <a:gd name="T11" fmla="*/ 3 h 49"/>
              <a:gd name="T12" fmla="*/ 17 w 41"/>
              <a:gd name="T13" fmla="*/ 8 h 49"/>
              <a:gd name="T14" fmla="*/ 7 w 41"/>
              <a:gd name="T15" fmla="*/ 21 h 49"/>
              <a:gd name="T16" fmla="*/ 3 w 41"/>
              <a:gd name="T17" fmla="*/ 21 h 49"/>
              <a:gd name="T18" fmla="*/ 0 w 41"/>
              <a:gd name="T19" fmla="*/ 24 h 49"/>
              <a:gd name="T20" fmla="*/ 0 w 41"/>
              <a:gd name="T21" fmla="*/ 24 h 49"/>
              <a:gd name="T22" fmla="*/ 3 w 41"/>
              <a:gd name="T23" fmla="*/ 28 h 49"/>
              <a:gd name="T24" fmla="*/ 7 w 41"/>
              <a:gd name="T25" fmla="*/ 28 h 49"/>
              <a:gd name="T26" fmla="*/ 17 w 41"/>
              <a:gd name="T27" fmla="*/ 40 h 49"/>
              <a:gd name="T28" fmla="*/ 17 w 41"/>
              <a:gd name="T29" fmla="*/ 45 h 49"/>
              <a:gd name="T30" fmla="*/ 20 w 41"/>
              <a:gd name="T31" fmla="*/ 49 h 49"/>
              <a:gd name="T32" fmla="*/ 23 w 41"/>
              <a:gd name="T33" fmla="*/ 45 h 49"/>
              <a:gd name="T34" fmla="*/ 23 w 41"/>
              <a:gd name="T35" fmla="*/ 40 h 49"/>
              <a:gd name="T36" fmla="*/ 34 w 41"/>
              <a:gd name="T37" fmla="*/ 28 h 49"/>
              <a:gd name="T38" fmla="*/ 38 w 41"/>
              <a:gd name="T39" fmla="*/ 28 h 49"/>
              <a:gd name="T40" fmla="*/ 41 w 41"/>
              <a:gd name="T41" fmla="*/ 24 h 49"/>
              <a:gd name="T42" fmla="*/ 41 w 41"/>
              <a:gd name="T43" fmla="*/ 24 h 49"/>
              <a:gd name="T44" fmla="*/ 38 w 41"/>
              <a:gd name="T45" fmla="*/ 2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1" h="49">
                <a:moveTo>
                  <a:pt x="38" y="21"/>
                </a:moveTo>
                <a:cubicBezTo>
                  <a:pt x="34" y="21"/>
                  <a:pt x="34" y="21"/>
                  <a:pt x="34" y="21"/>
                </a:cubicBezTo>
                <a:cubicBezTo>
                  <a:pt x="28" y="21"/>
                  <a:pt x="23" y="15"/>
                  <a:pt x="23" y="8"/>
                </a:cubicBezTo>
                <a:cubicBezTo>
                  <a:pt x="23" y="4"/>
                  <a:pt x="23" y="4"/>
                  <a:pt x="23" y="4"/>
                </a:cubicBezTo>
                <a:cubicBezTo>
                  <a:pt x="23" y="2"/>
                  <a:pt x="22" y="0"/>
                  <a:pt x="21" y="0"/>
                </a:cubicBezTo>
                <a:cubicBezTo>
                  <a:pt x="19" y="0"/>
                  <a:pt x="17" y="1"/>
                  <a:pt x="17" y="3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15"/>
                  <a:pt x="13" y="21"/>
                  <a:pt x="7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1" y="21"/>
                  <a:pt x="0" y="22"/>
                  <a:pt x="0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6"/>
                  <a:pt x="1" y="28"/>
                  <a:pt x="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13" y="28"/>
                  <a:pt x="17" y="33"/>
                  <a:pt x="17" y="40"/>
                </a:cubicBezTo>
                <a:cubicBezTo>
                  <a:pt x="17" y="45"/>
                  <a:pt x="17" y="45"/>
                  <a:pt x="17" y="45"/>
                </a:cubicBezTo>
                <a:cubicBezTo>
                  <a:pt x="17" y="47"/>
                  <a:pt x="19" y="49"/>
                  <a:pt x="20" y="49"/>
                </a:cubicBezTo>
                <a:cubicBezTo>
                  <a:pt x="22" y="49"/>
                  <a:pt x="23" y="47"/>
                  <a:pt x="23" y="45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3"/>
                  <a:pt x="28" y="28"/>
                  <a:pt x="34" y="28"/>
                </a:cubicBezTo>
                <a:cubicBezTo>
                  <a:pt x="38" y="28"/>
                  <a:pt x="38" y="28"/>
                  <a:pt x="38" y="28"/>
                </a:cubicBezTo>
                <a:cubicBezTo>
                  <a:pt x="40" y="28"/>
                  <a:pt x="41" y="26"/>
                  <a:pt x="41" y="24"/>
                </a:cubicBezTo>
                <a:cubicBezTo>
                  <a:pt x="41" y="24"/>
                  <a:pt x="41" y="24"/>
                  <a:pt x="41" y="24"/>
                </a:cubicBezTo>
                <a:cubicBezTo>
                  <a:pt x="41" y="22"/>
                  <a:pt x="40" y="21"/>
                  <a:pt x="38" y="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5" name="Freeform 12"/>
          <p:cNvSpPr/>
          <p:nvPr>
            <p:custDataLst>
              <p:tags r:id="rId10"/>
            </p:custDataLst>
          </p:nvPr>
        </p:nvSpPr>
        <p:spPr bwMode="auto">
          <a:xfrm>
            <a:off x="8117111" y="644032"/>
            <a:ext cx="97850" cy="154188"/>
          </a:xfrm>
          <a:custGeom>
            <a:avLst/>
            <a:gdLst>
              <a:gd name="T0" fmla="*/ 38 w 41"/>
              <a:gd name="T1" fmla="*/ 21 h 49"/>
              <a:gd name="T2" fmla="*/ 34 w 41"/>
              <a:gd name="T3" fmla="*/ 21 h 49"/>
              <a:gd name="T4" fmla="*/ 23 w 41"/>
              <a:gd name="T5" fmla="*/ 8 h 49"/>
              <a:gd name="T6" fmla="*/ 23 w 41"/>
              <a:gd name="T7" fmla="*/ 4 h 49"/>
              <a:gd name="T8" fmla="*/ 20 w 41"/>
              <a:gd name="T9" fmla="*/ 0 h 49"/>
              <a:gd name="T10" fmla="*/ 17 w 41"/>
              <a:gd name="T11" fmla="*/ 4 h 49"/>
              <a:gd name="T12" fmla="*/ 17 w 41"/>
              <a:gd name="T13" fmla="*/ 8 h 49"/>
              <a:gd name="T14" fmla="*/ 7 w 41"/>
              <a:gd name="T15" fmla="*/ 21 h 49"/>
              <a:gd name="T16" fmla="*/ 3 w 41"/>
              <a:gd name="T17" fmla="*/ 21 h 49"/>
              <a:gd name="T18" fmla="*/ 0 w 41"/>
              <a:gd name="T19" fmla="*/ 24 h 49"/>
              <a:gd name="T20" fmla="*/ 0 w 41"/>
              <a:gd name="T21" fmla="*/ 24 h 49"/>
              <a:gd name="T22" fmla="*/ 3 w 41"/>
              <a:gd name="T23" fmla="*/ 28 h 49"/>
              <a:gd name="T24" fmla="*/ 7 w 41"/>
              <a:gd name="T25" fmla="*/ 28 h 49"/>
              <a:gd name="T26" fmla="*/ 17 w 41"/>
              <a:gd name="T27" fmla="*/ 40 h 49"/>
              <a:gd name="T28" fmla="*/ 17 w 41"/>
              <a:gd name="T29" fmla="*/ 45 h 49"/>
              <a:gd name="T30" fmla="*/ 20 w 41"/>
              <a:gd name="T31" fmla="*/ 49 h 49"/>
              <a:gd name="T32" fmla="*/ 23 w 41"/>
              <a:gd name="T33" fmla="*/ 45 h 49"/>
              <a:gd name="T34" fmla="*/ 23 w 41"/>
              <a:gd name="T35" fmla="*/ 40 h 49"/>
              <a:gd name="T36" fmla="*/ 34 w 41"/>
              <a:gd name="T37" fmla="*/ 28 h 49"/>
              <a:gd name="T38" fmla="*/ 38 w 41"/>
              <a:gd name="T39" fmla="*/ 28 h 49"/>
              <a:gd name="T40" fmla="*/ 41 w 41"/>
              <a:gd name="T41" fmla="*/ 24 h 49"/>
              <a:gd name="T42" fmla="*/ 41 w 41"/>
              <a:gd name="T43" fmla="*/ 24 h 49"/>
              <a:gd name="T44" fmla="*/ 38 w 41"/>
              <a:gd name="T45" fmla="*/ 2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1" h="49">
                <a:moveTo>
                  <a:pt x="38" y="21"/>
                </a:moveTo>
                <a:cubicBezTo>
                  <a:pt x="34" y="21"/>
                  <a:pt x="34" y="21"/>
                  <a:pt x="34" y="21"/>
                </a:cubicBezTo>
                <a:cubicBezTo>
                  <a:pt x="28" y="21"/>
                  <a:pt x="23" y="15"/>
                  <a:pt x="23" y="8"/>
                </a:cubicBezTo>
                <a:cubicBezTo>
                  <a:pt x="23" y="4"/>
                  <a:pt x="23" y="4"/>
                  <a:pt x="23" y="4"/>
                </a:cubicBezTo>
                <a:cubicBezTo>
                  <a:pt x="23" y="2"/>
                  <a:pt x="22" y="0"/>
                  <a:pt x="20" y="0"/>
                </a:cubicBezTo>
                <a:cubicBezTo>
                  <a:pt x="19" y="0"/>
                  <a:pt x="17" y="1"/>
                  <a:pt x="17" y="4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15"/>
                  <a:pt x="12" y="21"/>
                  <a:pt x="7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1" y="21"/>
                  <a:pt x="0" y="22"/>
                  <a:pt x="0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6"/>
                  <a:pt x="1" y="28"/>
                  <a:pt x="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12" y="28"/>
                  <a:pt x="17" y="34"/>
                  <a:pt x="17" y="40"/>
                </a:cubicBezTo>
                <a:cubicBezTo>
                  <a:pt x="17" y="45"/>
                  <a:pt x="17" y="45"/>
                  <a:pt x="17" y="45"/>
                </a:cubicBezTo>
                <a:cubicBezTo>
                  <a:pt x="17" y="47"/>
                  <a:pt x="18" y="49"/>
                  <a:pt x="20" y="49"/>
                </a:cubicBezTo>
                <a:cubicBezTo>
                  <a:pt x="22" y="49"/>
                  <a:pt x="23" y="47"/>
                  <a:pt x="23" y="45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4"/>
                  <a:pt x="28" y="28"/>
                  <a:pt x="34" y="28"/>
                </a:cubicBezTo>
                <a:cubicBezTo>
                  <a:pt x="38" y="28"/>
                  <a:pt x="38" y="28"/>
                  <a:pt x="38" y="28"/>
                </a:cubicBezTo>
                <a:cubicBezTo>
                  <a:pt x="39" y="28"/>
                  <a:pt x="41" y="26"/>
                  <a:pt x="41" y="24"/>
                </a:cubicBezTo>
                <a:cubicBezTo>
                  <a:pt x="41" y="24"/>
                  <a:pt x="41" y="24"/>
                  <a:pt x="41" y="24"/>
                </a:cubicBezTo>
                <a:cubicBezTo>
                  <a:pt x="41" y="22"/>
                  <a:pt x="39" y="21"/>
                  <a:pt x="38" y="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6" name="Freeform 13"/>
          <p:cNvSpPr/>
          <p:nvPr>
            <p:custDataLst>
              <p:tags r:id="rId11"/>
            </p:custDataLst>
          </p:nvPr>
        </p:nvSpPr>
        <p:spPr bwMode="auto">
          <a:xfrm>
            <a:off x="381616" y="2411264"/>
            <a:ext cx="97850" cy="154188"/>
          </a:xfrm>
          <a:custGeom>
            <a:avLst/>
            <a:gdLst>
              <a:gd name="T0" fmla="*/ 38 w 41"/>
              <a:gd name="T1" fmla="*/ 21 h 49"/>
              <a:gd name="T2" fmla="*/ 34 w 41"/>
              <a:gd name="T3" fmla="*/ 21 h 49"/>
              <a:gd name="T4" fmla="*/ 24 w 41"/>
              <a:gd name="T5" fmla="*/ 9 h 49"/>
              <a:gd name="T6" fmla="*/ 24 w 41"/>
              <a:gd name="T7" fmla="*/ 4 h 49"/>
              <a:gd name="T8" fmla="*/ 21 w 41"/>
              <a:gd name="T9" fmla="*/ 0 h 49"/>
              <a:gd name="T10" fmla="*/ 18 w 41"/>
              <a:gd name="T11" fmla="*/ 4 h 49"/>
              <a:gd name="T12" fmla="*/ 18 w 41"/>
              <a:gd name="T13" fmla="*/ 9 h 49"/>
              <a:gd name="T14" fmla="*/ 7 w 41"/>
              <a:gd name="T15" fmla="*/ 21 h 49"/>
              <a:gd name="T16" fmla="*/ 3 w 41"/>
              <a:gd name="T17" fmla="*/ 21 h 49"/>
              <a:gd name="T18" fmla="*/ 0 w 41"/>
              <a:gd name="T19" fmla="*/ 25 h 49"/>
              <a:gd name="T20" fmla="*/ 0 w 41"/>
              <a:gd name="T21" fmla="*/ 25 h 49"/>
              <a:gd name="T22" fmla="*/ 3 w 41"/>
              <a:gd name="T23" fmla="*/ 28 h 49"/>
              <a:gd name="T24" fmla="*/ 7 w 41"/>
              <a:gd name="T25" fmla="*/ 28 h 49"/>
              <a:gd name="T26" fmla="*/ 18 w 41"/>
              <a:gd name="T27" fmla="*/ 41 h 49"/>
              <a:gd name="T28" fmla="*/ 18 w 41"/>
              <a:gd name="T29" fmla="*/ 45 h 49"/>
              <a:gd name="T30" fmla="*/ 20 w 41"/>
              <a:gd name="T31" fmla="*/ 49 h 49"/>
              <a:gd name="T32" fmla="*/ 24 w 41"/>
              <a:gd name="T33" fmla="*/ 46 h 49"/>
              <a:gd name="T34" fmla="*/ 24 w 41"/>
              <a:gd name="T35" fmla="*/ 41 h 49"/>
              <a:gd name="T36" fmla="*/ 34 w 41"/>
              <a:gd name="T37" fmla="*/ 28 h 49"/>
              <a:gd name="T38" fmla="*/ 38 w 41"/>
              <a:gd name="T39" fmla="*/ 28 h 49"/>
              <a:gd name="T40" fmla="*/ 41 w 41"/>
              <a:gd name="T41" fmla="*/ 25 h 49"/>
              <a:gd name="T42" fmla="*/ 41 w 41"/>
              <a:gd name="T43" fmla="*/ 25 h 49"/>
              <a:gd name="T44" fmla="*/ 38 w 41"/>
              <a:gd name="T45" fmla="*/ 2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1" h="49">
                <a:moveTo>
                  <a:pt x="38" y="21"/>
                </a:moveTo>
                <a:cubicBezTo>
                  <a:pt x="34" y="21"/>
                  <a:pt x="34" y="21"/>
                  <a:pt x="34" y="21"/>
                </a:cubicBezTo>
                <a:cubicBezTo>
                  <a:pt x="28" y="21"/>
                  <a:pt x="24" y="16"/>
                  <a:pt x="24" y="9"/>
                </a:cubicBezTo>
                <a:cubicBezTo>
                  <a:pt x="24" y="4"/>
                  <a:pt x="24" y="4"/>
                  <a:pt x="24" y="4"/>
                </a:cubicBezTo>
                <a:cubicBezTo>
                  <a:pt x="24" y="2"/>
                  <a:pt x="22" y="1"/>
                  <a:pt x="21" y="0"/>
                </a:cubicBezTo>
                <a:cubicBezTo>
                  <a:pt x="19" y="0"/>
                  <a:pt x="18" y="2"/>
                  <a:pt x="18" y="4"/>
                </a:cubicBezTo>
                <a:cubicBezTo>
                  <a:pt x="18" y="9"/>
                  <a:pt x="18" y="9"/>
                  <a:pt x="18" y="9"/>
                </a:cubicBezTo>
                <a:cubicBezTo>
                  <a:pt x="18" y="16"/>
                  <a:pt x="13" y="21"/>
                  <a:pt x="7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1" y="21"/>
                  <a:pt x="0" y="23"/>
                  <a:pt x="0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7"/>
                  <a:pt x="1" y="28"/>
                  <a:pt x="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13" y="28"/>
                  <a:pt x="18" y="34"/>
                  <a:pt x="18" y="41"/>
                </a:cubicBezTo>
                <a:cubicBezTo>
                  <a:pt x="18" y="45"/>
                  <a:pt x="18" y="45"/>
                  <a:pt x="18" y="45"/>
                </a:cubicBezTo>
                <a:cubicBezTo>
                  <a:pt x="18" y="47"/>
                  <a:pt x="19" y="49"/>
                  <a:pt x="20" y="49"/>
                </a:cubicBezTo>
                <a:cubicBezTo>
                  <a:pt x="22" y="49"/>
                  <a:pt x="24" y="48"/>
                  <a:pt x="24" y="46"/>
                </a:cubicBezTo>
                <a:cubicBezTo>
                  <a:pt x="24" y="41"/>
                  <a:pt x="24" y="41"/>
                  <a:pt x="24" y="41"/>
                </a:cubicBezTo>
                <a:cubicBezTo>
                  <a:pt x="24" y="34"/>
                  <a:pt x="28" y="28"/>
                  <a:pt x="34" y="28"/>
                </a:cubicBezTo>
                <a:cubicBezTo>
                  <a:pt x="38" y="28"/>
                  <a:pt x="38" y="28"/>
                  <a:pt x="38" y="28"/>
                </a:cubicBezTo>
                <a:cubicBezTo>
                  <a:pt x="40" y="28"/>
                  <a:pt x="41" y="27"/>
                  <a:pt x="41" y="25"/>
                </a:cubicBezTo>
                <a:cubicBezTo>
                  <a:pt x="41" y="25"/>
                  <a:pt x="41" y="25"/>
                  <a:pt x="41" y="25"/>
                </a:cubicBezTo>
                <a:cubicBezTo>
                  <a:pt x="41" y="23"/>
                  <a:pt x="40" y="21"/>
                  <a:pt x="38" y="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7" name="Freeform 14"/>
          <p:cNvSpPr/>
          <p:nvPr>
            <p:custDataLst>
              <p:tags r:id="rId12"/>
            </p:custDataLst>
          </p:nvPr>
        </p:nvSpPr>
        <p:spPr bwMode="auto">
          <a:xfrm>
            <a:off x="6655586" y="460192"/>
            <a:ext cx="97850" cy="154188"/>
          </a:xfrm>
          <a:custGeom>
            <a:avLst/>
            <a:gdLst>
              <a:gd name="T0" fmla="*/ 38 w 41"/>
              <a:gd name="T1" fmla="*/ 21 h 49"/>
              <a:gd name="T2" fmla="*/ 34 w 41"/>
              <a:gd name="T3" fmla="*/ 21 h 49"/>
              <a:gd name="T4" fmla="*/ 24 w 41"/>
              <a:gd name="T5" fmla="*/ 8 h 49"/>
              <a:gd name="T6" fmla="*/ 24 w 41"/>
              <a:gd name="T7" fmla="*/ 4 h 49"/>
              <a:gd name="T8" fmla="*/ 21 w 41"/>
              <a:gd name="T9" fmla="*/ 0 h 49"/>
              <a:gd name="T10" fmla="*/ 18 w 41"/>
              <a:gd name="T11" fmla="*/ 3 h 49"/>
              <a:gd name="T12" fmla="*/ 18 w 41"/>
              <a:gd name="T13" fmla="*/ 8 h 49"/>
              <a:gd name="T14" fmla="*/ 7 w 41"/>
              <a:gd name="T15" fmla="*/ 21 h 49"/>
              <a:gd name="T16" fmla="*/ 3 w 41"/>
              <a:gd name="T17" fmla="*/ 21 h 49"/>
              <a:gd name="T18" fmla="*/ 0 w 41"/>
              <a:gd name="T19" fmla="*/ 24 h 49"/>
              <a:gd name="T20" fmla="*/ 0 w 41"/>
              <a:gd name="T21" fmla="*/ 24 h 49"/>
              <a:gd name="T22" fmla="*/ 3 w 41"/>
              <a:gd name="T23" fmla="*/ 28 h 49"/>
              <a:gd name="T24" fmla="*/ 7 w 41"/>
              <a:gd name="T25" fmla="*/ 28 h 49"/>
              <a:gd name="T26" fmla="*/ 18 w 41"/>
              <a:gd name="T27" fmla="*/ 40 h 49"/>
              <a:gd name="T28" fmla="*/ 18 w 41"/>
              <a:gd name="T29" fmla="*/ 45 h 49"/>
              <a:gd name="T30" fmla="*/ 20 w 41"/>
              <a:gd name="T31" fmla="*/ 49 h 49"/>
              <a:gd name="T32" fmla="*/ 24 w 41"/>
              <a:gd name="T33" fmla="*/ 45 h 49"/>
              <a:gd name="T34" fmla="*/ 24 w 41"/>
              <a:gd name="T35" fmla="*/ 40 h 49"/>
              <a:gd name="T36" fmla="*/ 34 w 41"/>
              <a:gd name="T37" fmla="*/ 28 h 49"/>
              <a:gd name="T38" fmla="*/ 38 w 41"/>
              <a:gd name="T39" fmla="*/ 28 h 49"/>
              <a:gd name="T40" fmla="*/ 41 w 41"/>
              <a:gd name="T41" fmla="*/ 24 h 49"/>
              <a:gd name="T42" fmla="*/ 41 w 41"/>
              <a:gd name="T43" fmla="*/ 24 h 49"/>
              <a:gd name="T44" fmla="*/ 38 w 41"/>
              <a:gd name="T45" fmla="*/ 2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1" h="49">
                <a:moveTo>
                  <a:pt x="38" y="21"/>
                </a:moveTo>
                <a:cubicBezTo>
                  <a:pt x="34" y="21"/>
                  <a:pt x="34" y="21"/>
                  <a:pt x="34" y="21"/>
                </a:cubicBezTo>
                <a:cubicBezTo>
                  <a:pt x="28" y="21"/>
                  <a:pt x="24" y="15"/>
                  <a:pt x="24" y="8"/>
                </a:cubicBezTo>
                <a:cubicBezTo>
                  <a:pt x="24" y="4"/>
                  <a:pt x="24" y="4"/>
                  <a:pt x="24" y="4"/>
                </a:cubicBezTo>
                <a:cubicBezTo>
                  <a:pt x="24" y="2"/>
                  <a:pt x="22" y="0"/>
                  <a:pt x="21" y="0"/>
                </a:cubicBezTo>
                <a:cubicBezTo>
                  <a:pt x="19" y="0"/>
                  <a:pt x="18" y="1"/>
                  <a:pt x="18" y="3"/>
                </a:cubicBezTo>
                <a:cubicBezTo>
                  <a:pt x="18" y="8"/>
                  <a:pt x="18" y="8"/>
                  <a:pt x="18" y="8"/>
                </a:cubicBezTo>
                <a:cubicBezTo>
                  <a:pt x="18" y="15"/>
                  <a:pt x="13" y="21"/>
                  <a:pt x="7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1" y="21"/>
                  <a:pt x="0" y="22"/>
                  <a:pt x="0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6"/>
                  <a:pt x="1" y="28"/>
                  <a:pt x="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13" y="28"/>
                  <a:pt x="18" y="33"/>
                  <a:pt x="18" y="40"/>
                </a:cubicBezTo>
                <a:cubicBezTo>
                  <a:pt x="18" y="45"/>
                  <a:pt x="18" y="45"/>
                  <a:pt x="18" y="45"/>
                </a:cubicBezTo>
                <a:cubicBezTo>
                  <a:pt x="18" y="47"/>
                  <a:pt x="19" y="49"/>
                  <a:pt x="20" y="49"/>
                </a:cubicBezTo>
                <a:cubicBezTo>
                  <a:pt x="22" y="49"/>
                  <a:pt x="24" y="47"/>
                  <a:pt x="24" y="45"/>
                </a:cubicBezTo>
                <a:cubicBezTo>
                  <a:pt x="24" y="40"/>
                  <a:pt x="24" y="40"/>
                  <a:pt x="24" y="40"/>
                </a:cubicBezTo>
                <a:cubicBezTo>
                  <a:pt x="24" y="33"/>
                  <a:pt x="28" y="28"/>
                  <a:pt x="34" y="28"/>
                </a:cubicBezTo>
                <a:cubicBezTo>
                  <a:pt x="38" y="28"/>
                  <a:pt x="38" y="28"/>
                  <a:pt x="38" y="28"/>
                </a:cubicBezTo>
                <a:cubicBezTo>
                  <a:pt x="40" y="28"/>
                  <a:pt x="41" y="26"/>
                  <a:pt x="41" y="24"/>
                </a:cubicBezTo>
                <a:cubicBezTo>
                  <a:pt x="41" y="24"/>
                  <a:pt x="41" y="24"/>
                  <a:pt x="41" y="24"/>
                </a:cubicBezTo>
                <a:cubicBezTo>
                  <a:pt x="41" y="22"/>
                  <a:pt x="40" y="21"/>
                  <a:pt x="38" y="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8" name="Freeform 15"/>
          <p:cNvSpPr/>
          <p:nvPr>
            <p:custDataLst>
              <p:tags r:id="rId13"/>
            </p:custDataLst>
          </p:nvPr>
        </p:nvSpPr>
        <p:spPr bwMode="auto">
          <a:xfrm>
            <a:off x="6753436" y="2217935"/>
            <a:ext cx="96961" cy="155374"/>
          </a:xfrm>
          <a:custGeom>
            <a:avLst/>
            <a:gdLst>
              <a:gd name="T0" fmla="*/ 38 w 41"/>
              <a:gd name="T1" fmla="*/ 21 h 49"/>
              <a:gd name="T2" fmla="*/ 34 w 41"/>
              <a:gd name="T3" fmla="*/ 21 h 49"/>
              <a:gd name="T4" fmla="*/ 24 w 41"/>
              <a:gd name="T5" fmla="*/ 9 h 49"/>
              <a:gd name="T6" fmla="*/ 24 w 41"/>
              <a:gd name="T7" fmla="*/ 4 h 49"/>
              <a:gd name="T8" fmla="*/ 21 w 41"/>
              <a:gd name="T9" fmla="*/ 0 h 49"/>
              <a:gd name="T10" fmla="*/ 18 w 41"/>
              <a:gd name="T11" fmla="*/ 4 h 49"/>
              <a:gd name="T12" fmla="*/ 18 w 41"/>
              <a:gd name="T13" fmla="*/ 9 h 49"/>
              <a:gd name="T14" fmla="*/ 7 w 41"/>
              <a:gd name="T15" fmla="*/ 21 h 49"/>
              <a:gd name="T16" fmla="*/ 3 w 41"/>
              <a:gd name="T17" fmla="*/ 21 h 49"/>
              <a:gd name="T18" fmla="*/ 0 w 41"/>
              <a:gd name="T19" fmla="*/ 25 h 49"/>
              <a:gd name="T20" fmla="*/ 0 w 41"/>
              <a:gd name="T21" fmla="*/ 25 h 49"/>
              <a:gd name="T22" fmla="*/ 3 w 41"/>
              <a:gd name="T23" fmla="*/ 28 h 49"/>
              <a:gd name="T24" fmla="*/ 7 w 41"/>
              <a:gd name="T25" fmla="*/ 28 h 49"/>
              <a:gd name="T26" fmla="*/ 18 w 41"/>
              <a:gd name="T27" fmla="*/ 41 h 49"/>
              <a:gd name="T28" fmla="*/ 18 w 41"/>
              <a:gd name="T29" fmla="*/ 45 h 49"/>
              <a:gd name="T30" fmla="*/ 21 w 41"/>
              <a:gd name="T31" fmla="*/ 49 h 49"/>
              <a:gd name="T32" fmla="*/ 24 w 41"/>
              <a:gd name="T33" fmla="*/ 46 h 49"/>
              <a:gd name="T34" fmla="*/ 24 w 41"/>
              <a:gd name="T35" fmla="*/ 41 h 49"/>
              <a:gd name="T36" fmla="*/ 34 w 41"/>
              <a:gd name="T37" fmla="*/ 28 h 49"/>
              <a:gd name="T38" fmla="*/ 38 w 41"/>
              <a:gd name="T39" fmla="*/ 28 h 49"/>
              <a:gd name="T40" fmla="*/ 41 w 41"/>
              <a:gd name="T41" fmla="*/ 25 h 49"/>
              <a:gd name="T42" fmla="*/ 41 w 41"/>
              <a:gd name="T43" fmla="*/ 25 h 49"/>
              <a:gd name="T44" fmla="*/ 38 w 41"/>
              <a:gd name="T45" fmla="*/ 2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1" h="49">
                <a:moveTo>
                  <a:pt x="38" y="21"/>
                </a:moveTo>
                <a:cubicBezTo>
                  <a:pt x="34" y="21"/>
                  <a:pt x="34" y="21"/>
                  <a:pt x="34" y="21"/>
                </a:cubicBezTo>
                <a:cubicBezTo>
                  <a:pt x="29" y="21"/>
                  <a:pt x="24" y="16"/>
                  <a:pt x="24" y="9"/>
                </a:cubicBezTo>
                <a:cubicBezTo>
                  <a:pt x="24" y="4"/>
                  <a:pt x="24" y="4"/>
                  <a:pt x="24" y="4"/>
                </a:cubicBezTo>
                <a:cubicBezTo>
                  <a:pt x="24" y="2"/>
                  <a:pt x="23" y="0"/>
                  <a:pt x="21" y="0"/>
                </a:cubicBezTo>
                <a:cubicBezTo>
                  <a:pt x="19" y="0"/>
                  <a:pt x="18" y="2"/>
                  <a:pt x="18" y="4"/>
                </a:cubicBezTo>
                <a:cubicBezTo>
                  <a:pt x="18" y="9"/>
                  <a:pt x="18" y="9"/>
                  <a:pt x="18" y="9"/>
                </a:cubicBezTo>
                <a:cubicBezTo>
                  <a:pt x="18" y="16"/>
                  <a:pt x="13" y="21"/>
                  <a:pt x="7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2" y="21"/>
                  <a:pt x="0" y="23"/>
                  <a:pt x="0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7"/>
                  <a:pt x="2" y="28"/>
                  <a:pt x="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13" y="28"/>
                  <a:pt x="18" y="34"/>
                  <a:pt x="18" y="41"/>
                </a:cubicBezTo>
                <a:cubicBezTo>
                  <a:pt x="18" y="45"/>
                  <a:pt x="18" y="45"/>
                  <a:pt x="18" y="45"/>
                </a:cubicBezTo>
                <a:cubicBezTo>
                  <a:pt x="18" y="47"/>
                  <a:pt x="19" y="49"/>
                  <a:pt x="21" y="49"/>
                </a:cubicBezTo>
                <a:cubicBezTo>
                  <a:pt x="22" y="49"/>
                  <a:pt x="24" y="48"/>
                  <a:pt x="24" y="46"/>
                </a:cubicBezTo>
                <a:cubicBezTo>
                  <a:pt x="24" y="41"/>
                  <a:pt x="24" y="41"/>
                  <a:pt x="24" y="41"/>
                </a:cubicBezTo>
                <a:cubicBezTo>
                  <a:pt x="24" y="34"/>
                  <a:pt x="29" y="28"/>
                  <a:pt x="34" y="28"/>
                </a:cubicBezTo>
                <a:cubicBezTo>
                  <a:pt x="38" y="28"/>
                  <a:pt x="38" y="28"/>
                  <a:pt x="38" y="28"/>
                </a:cubicBezTo>
                <a:cubicBezTo>
                  <a:pt x="40" y="28"/>
                  <a:pt x="41" y="27"/>
                  <a:pt x="41" y="25"/>
                </a:cubicBezTo>
                <a:cubicBezTo>
                  <a:pt x="41" y="25"/>
                  <a:pt x="41" y="25"/>
                  <a:pt x="41" y="25"/>
                </a:cubicBezTo>
                <a:cubicBezTo>
                  <a:pt x="41" y="23"/>
                  <a:pt x="40" y="21"/>
                  <a:pt x="38" y="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9" name="Freeform 16"/>
          <p:cNvSpPr/>
          <p:nvPr>
            <p:custDataLst>
              <p:tags r:id="rId14"/>
            </p:custDataLst>
          </p:nvPr>
        </p:nvSpPr>
        <p:spPr bwMode="auto">
          <a:xfrm>
            <a:off x="1445051" y="1228575"/>
            <a:ext cx="967826" cy="766196"/>
          </a:xfrm>
          <a:custGeom>
            <a:avLst/>
            <a:gdLst>
              <a:gd name="T0" fmla="*/ 204 w 408"/>
              <a:gd name="T1" fmla="*/ 0 h 242"/>
              <a:gd name="T2" fmla="*/ 0 w 408"/>
              <a:gd name="T3" fmla="*/ 242 h 242"/>
              <a:gd name="T4" fmla="*/ 408 w 408"/>
              <a:gd name="T5" fmla="*/ 242 h 242"/>
              <a:gd name="T6" fmla="*/ 204 w 408"/>
              <a:gd name="T7" fmla="*/ 0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8" h="242">
                <a:moveTo>
                  <a:pt x="204" y="0"/>
                </a:moveTo>
                <a:cubicBezTo>
                  <a:pt x="91" y="0"/>
                  <a:pt x="0" y="108"/>
                  <a:pt x="0" y="242"/>
                </a:cubicBezTo>
                <a:cubicBezTo>
                  <a:pt x="408" y="242"/>
                  <a:pt x="408" y="242"/>
                  <a:pt x="408" y="242"/>
                </a:cubicBezTo>
                <a:cubicBezTo>
                  <a:pt x="408" y="108"/>
                  <a:pt x="317" y="0"/>
                  <a:pt x="20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0" name="Freeform 17"/>
          <p:cNvSpPr/>
          <p:nvPr>
            <p:custDataLst>
              <p:tags r:id="rId15"/>
            </p:custDataLst>
          </p:nvPr>
        </p:nvSpPr>
        <p:spPr bwMode="auto">
          <a:xfrm>
            <a:off x="2391973" y="1612266"/>
            <a:ext cx="483914" cy="383098"/>
          </a:xfrm>
          <a:custGeom>
            <a:avLst/>
            <a:gdLst>
              <a:gd name="T0" fmla="*/ 102 w 204"/>
              <a:gd name="T1" fmla="*/ 0 h 121"/>
              <a:gd name="T2" fmla="*/ 0 w 204"/>
              <a:gd name="T3" fmla="*/ 121 h 121"/>
              <a:gd name="T4" fmla="*/ 204 w 204"/>
              <a:gd name="T5" fmla="*/ 121 h 121"/>
              <a:gd name="T6" fmla="*/ 102 w 204"/>
              <a:gd name="T7" fmla="*/ 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121">
                <a:moveTo>
                  <a:pt x="102" y="0"/>
                </a:moveTo>
                <a:cubicBezTo>
                  <a:pt x="46" y="0"/>
                  <a:pt x="0" y="54"/>
                  <a:pt x="0" y="121"/>
                </a:cubicBezTo>
                <a:cubicBezTo>
                  <a:pt x="204" y="121"/>
                  <a:pt x="204" y="121"/>
                  <a:pt x="204" y="121"/>
                </a:cubicBezTo>
                <a:cubicBezTo>
                  <a:pt x="204" y="54"/>
                  <a:pt x="159" y="0"/>
                  <a:pt x="10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1" name="Freeform 18"/>
          <p:cNvSpPr/>
          <p:nvPr>
            <p:custDataLst>
              <p:tags r:id="rId16"/>
            </p:custDataLst>
          </p:nvPr>
        </p:nvSpPr>
        <p:spPr bwMode="auto">
          <a:xfrm>
            <a:off x="7382345" y="1590509"/>
            <a:ext cx="635136" cy="500518"/>
          </a:xfrm>
          <a:custGeom>
            <a:avLst/>
            <a:gdLst>
              <a:gd name="T0" fmla="*/ 134 w 268"/>
              <a:gd name="T1" fmla="*/ 0 h 158"/>
              <a:gd name="T2" fmla="*/ 0 w 268"/>
              <a:gd name="T3" fmla="*/ 158 h 158"/>
              <a:gd name="T4" fmla="*/ 268 w 268"/>
              <a:gd name="T5" fmla="*/ 158 h 158"/>
              <a:gd name="T6" fmla="*/ 134 w 268"/>
              <a:gd name="T7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8" h="158">
                <a:moveTo>
                  <a:pt x="134" y="0"/>
                </a:moveTo>
                <a:cubicBezTo>
                  <a:pt x="60" y="0"/>
                  <a:pt x="0" y="71"/>
                  <a:pt x="0" y="158"/>
                </a:cubicBezTo>
                <a:cubicBezTo>
                  <a:pt x="268" y="158"/>
                  <a:pt x="268" y="158"/>
                  <a:pt x="268" y="158"/>
                </a:cubicBezTo>
                <a:cubicBezTo>
                  <a:pt x="268" y="71"/>
                  <a:pt x="208" y="0"/>
                  <a:pt x="13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2" name="Freeform 19"/>
          <p:cNvSpPr/>
          <p:nvPr>
            <p:custDataLst>
              <p:tags r:id="rId17"/>
            </p:custDataLst>
          </p:nvPr>
        </p:nvSpPr>
        <p:spPr bwMode="auto">
          <a:xfrm>
            <a:off x="8017481" y="1840769"/>
            <a:ext cx="318458" cy="250259"/>
          </a:xfrm>
          <a:custGeom>
            <a:avLst/>
            <a:gdLst>
              <a:gd name="T0" fmla="*/ 67 w 134"/>
              <a:gd name="T1" fmla="*/ 0 h 79"/>
              <a:gd name="T2" fmla="*/ 0 w 134"/>
              <a:gd name="T3" fmla="*/ 79 h 79"/>
              <a:gd name="T4" fmla="*/ 134 w 134"/>
              <a:gd name="T5" fmla="*/ 79 h 79"/>
              <a:gd name="T6" fmla="*/ 67 w 134"/>
              <a:gd name="T7" fmla="*/ 0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" h="79">
                <a:moveTo>
                  <a:pt x="67" y="0"/>
                </a:moveTo>
                <a:cubicBezTo>
                  <a:pt x="30" y="0"/>
                  <a:pt x="0" y="35"/>
                  <a:pt x="0" y="79"/>
                </a:cubicBezTo>
                <a:cubicBezTo>
                  <a:pt x="134" y="79"/>
                  <a:pt x="134" y="79"/>
                  <a:pt x="134" y="79"/>
                </a:cubicBezTo>
                <a:cubicBezTo>
                  <a:pt x="134" y="35"/>
                  <a:pt x="104" y="0"/>
                  <a:pt x="67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3" name="Freeform 20"/>
          <p:cNvSpPr/>
          <p:nvPr>
            <p:custDataLst>
              <p:tags r:id="rId18"/>
            </p:custDataLst>
          </p:nvPr>
        </p:nvSpPr>
        <p:spPr bwMode="auto">
          <a:xfrm>
            <a:off x="697085" y="719939"/>
            <a:ext cx="524832" cy="413936"/>
          </a:xfrm>
          <a:custGeom>
            <a:avLst/>
            <a:gdLst>
              <a:gd name="T0" fmla="*/ 111 w 221"/>
              <a:gd name="T1" fmla="*/ 0 h 131"/>
              <a:gd name="T2" fmla="*/ 0 w 221"/>
              <a:gd name="T3" fmla="*/ 131 h 131"/>
              <a:gd name="T4" fmla="*/ 221 w 221"/>
              <a:gd name="T5" fmla="*/ 131 h 131"/>
              <a:gd name="T6" fmla="*/ 111 w 221"/>
              <a:gd name="T7" fmla="*/ 0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1" h="131">
                <a:moveTo>
                  <a:pt x="111" y="0"/>
                </a:moveTo>
                <a:cubicBezTo>
                  <a:pt x="50" y="0"/>
                  <a:pt x="0" y="59"/>
                  <a:pt x="0" y="131"/>
                </a:cubicBezTo>
                <a:cubicBezTo>
                  <a:pt x="221" y="131"/>
                  <a:pt x="221" y="131"/>
                  <a:pt x="221" y="131"/>
                </a:cubicBezTo>
                <a:cubicBezTo>
                  <a:pt x="221" y="59"/>
                  <a:pt x="172" y="0"/>
                  <a:pt x="11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4" name="Freeform 21"/>
          <p:cNvSpPr/>
          <p:nvPr>
            <p:custDataLst>
              <p:tags r:id="rId19"/>
            </p:custDataLst>
          </p:nvPr>
        </p:nvSpPr>
        <p:spPr bwMode="auto">
          <a:xfrm>
            <a:off x="1202666" y="928686"/>
            <a:ext cx="263306" cy="205189"/>
          </a:xfrm>
          <a:custGeom>
            <a:avLst/>
            <a:gdLst>
              <a:gd name="T0" fmla="*/ 55 w 111"/>
              <a:gd name="T1" fmla="*/ 0 h 65"/>
              <a:gd name="T2" fmla="*/ 0 w 111"/>
              <a:gd name="T3" fmla="*/ 65 h 65"/>
              <a:gd name="T4" fmla="*/ 111 w 111"/>
              <a:gd name="T5" fmla="*/ 65 h 65"/>
              <a:gd name="T6" fmla="*/ 55 w 111"/>
              <a:gd name="T7" fmla="*/ 0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1" h="65">
                <a:moveTo>
                  <a:pt x="55" y="0"/>
                </a:moveTo>
                <a:cubicBezTo>
                  <a:pt x="25" y="0"/>
                  <a:pt x="0" y="29"/>
                  <a:pt x="0" y="65"/>
                </a:cubicBezTo>
                <a:cubicBezTo>
                  <a:pt x="111" y="65"/>
                  <a:pt x="111" y="65"/>
                  <a:pt x="111" y="65"/>
                </a:cubicBezTo>
                <a:cubicBezTo>
                  <a:pt x="111" y="29"/>
                  <a:pt x="86" y="0"/>
                  <a:pt x="55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5" name="Freeform 22"/>
          <p:cNvSpPr/>
          <p:nvPr>
            <p:custDataLst>
              <p:tags r:id="rId20"/>
            </p:custDataLst>
          </p:nvPr>
        </p:nvSpPr>
        <p:spPr bwMode="auto">
          <a:xfrm>
            <a:off x="5680642" y="985618"/>
            <a:ext cx="377168" cy="297702"/>
          </a:xfrm>
          <a:custGeom>
            <a:avLst/>
            <a:gdLst>
              <a:gd name="T0" fmla="*/ 79 w 159"/>
              <a:gd name="T1" fmla="*/ 0 h 94"/>
              <a:gd name="T2" fmla="*/ 0 w 159"/>
              <a:gd name="T3" fmla="*/ 94 h 94"/>
              <a:gd name="T4" fmla="*/ 159 w 159"/>
              <a:gd name="T5" fmla="*/ 94 h 94"/>
              <a:gd name="T6" fmla="*/ 79 w 159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4">
                <a:moveTo>
                  <a:pt x="79" y="0"/>
                </a:moveTo>
                <a:cubicBezTo>
                  <a:pt x="35" y="0"/>
                  <a:pt x="0" y="42"/>
                  <a:pt x="0" y="94"/>
                </a:cubicBezTo>
                <a:cubicBezTo>
                  <a:pt x="159" y="94"/>
                  <a:pt x="159" y="94"/>
                  <a:pt x="159" y="94"/>
                </a:cubicBezTo>
                <a:cubicBezTo>
                  <a:pt x="159" y="42"/>
                  <a:pt x="123" y="0"/>
                  <a:pt x="7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6" name="Freeform 23"/>
          <p:cNvSpPr/>
          <p:nvPr>
            <p:custDataLst>
              <p:tags r:id="rId21"/>
            </p:custDataLst>
          </p:nvPr>
        </p:nvSpPr>
        <p:spPr bwMode="auto">
          <a:xfrm>
            <a:off x="6057810" y="1133875"/>
            <a:ext cx="189474" cy="149444"/>
          </a:xfrm>
          <a:custGeom>
            <a:avLst/>
            <a:gdLst>
              <a:gd name="T0" fmla="*/ 40 w 80"/>
              <a:gd name="T1" fmla="*/ 0 h 47"/>
              <a:gd name="T2" fmla="*/ 0 w 80"/>
              <a:gd name="T3" fmla="*/ 47 h 47"/>
              <a:gd name="T4" fmla="*/ 80 w 80"/>
              <a:gd name="T5" fmla="*/ 47 h 47"/>
              <a:gd name="T6" fmla="*/ 40 w 80"/>
              <a:gd name="T7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" h="47">
                <a:moveTo>
                  <a:pt x="40" y="0"/>
                </a:moveTo>
                <a:cubicBezTo>
                  <a:pt x="18" y="0"/>
                  <a:pt x="0" y="21"/>
                  <a:pt x="0" y="47"/>
                </a:cubicBezTo>
                <a:cubicBezTo>
                  <a:pt x="80" y="47"/>
                  <a:pt x="80" y="47"/>
                  <a:pt x="80" y="47"/>
                </a:cubicBezTo>
                <a:cubicBezTo>
                  <a:pt x="80" y="21"/>
                  <a:pt x="62" y="0"/>
                  <a:pt x="4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7" name="Rectangle 25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" y="6021637"/>
            <a:ext cx="9144536" cy="8551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8" name="Freeform 26"/>
          <p:cNvSpPr/>
          <p:nvPr>
            <p:custDataLst>
              <p:tags r:id="rId23"/>
            </p:custDataLst>
          </p:nvPr>
        </p:nvSpPr>
        <p:spPr bwMode="auto">
          <a:xfrm>
            <a:off x="0" y="5102438"/>
            <a:ext cx="2420564" cy="919198"/>
          </a:xfrm>
          <a:custGeom>
            <a:avLst/>
            <a:gdLst>
              <a:gd name="T0" fmla="*/ 1063 w 1063"/>
              <a:gd name="T1" fmla="*/ 290 h 290"/>
              <a:gd name="T2" fmla="*/ 0 w 1063"/>
              <a:gd name="T3" fmla="*/ 290 h 290"/>
              <a:gd name="T4" fmla="*/ 0 w 1063"/>
              <a:gd name="T5" fmla="*/ 119 h 290"/>
              <a:gd name="T6" fmla="*/ 332 w 1063"/>
              <a:gd name="T7" fmla="*/ 0 h 290"/>
              <a:gd name="T8" fmla="*/ 1063 w 1063"/>
              <a:gd name="T9" fmla="*/ 290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3" h="290">
                <a:moveTo>
                  <a:pt x="1063" y="290"/>
                </a:moveTo>
                <a:cubicBezTo>
                  <a:pt x="0" y="290"/>
                  <a:pt x="0" y="290"/>
                  <a:pt x="0" y="290"/>
                </a:cubicBezTo>
                <a:cubicBezTo>
                  <a:pt x="0" y="119"/>
                  <a:pt x="0" y="119"/>
                  <a:pt x="0" y="119"/>
                </a:cubicBezTo>
                <a:cubicBezTo>
                  <a:pt x="81" y="56"/>
                  <a:pt x="171" y="0"/>
                  <a:pt x="332" y="0"/>
                </a:cubicBezTo>
                <a:cubicBezTo>
                  <a:pt x="698" y="0"/>
                  <a:pt x="698" y="290"/>
                  <a:pt x="1063" y="2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9" name="Freeform 27"/>
          <p:cNvSpPr/>
          <p:nvPr>
            <p:custDataLst>
              <p:tags r:id="rId24"/>
            </p:custDataLst>
          </p:nvPr>
        </p:nvSpPr>
        <p:spPr bwMode="auto">
          <a:xfrm>
            <a:off x="795254" y="5102438"/>
            <a:ext cx="1734615" cy="919198"/>
          </a:xfrm>
          <a:custGeom>
            <a:avLst/>
            <a:gdLst>
              <a:gd name="T0" fmla="*/ 0 w 731"/>
              <a:gd name="T1" fmla="*/ 290 h 290"/>
              <a:gd name="T2" fmla="*/ 731 w 731"/>
              <a:gd name="T3" fmla="*/ 290 h 290"/>
              <a:gd name="T4" fmla="*/ 0 w 731"/>
              <a:gd name="T5" fmla="*/ 0 h 290"/>
              <a:gd name="T6" fmla="*/ 0 w 731"/>
              <a:gd name="T7" fmla="*/ 0 h 290"/>
              <a:gd name="T8" fmla="*/ 0 w 731"/>
              <a:gd name="T9" fmla="*/ 290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1" h="290">
                <a:moveTo>
                  <a:pt x="0" y="290"/>
                </a:moveTo>
                <a:cubicBezTo>
                  <a:pt x="731" y="290"/>
                  <a:pt x="731" y="290"/>
                  <a:pt x="731" y="290"/>
                </a:cubicBezTo>
                <a:cubicBezTo>
                  <a:pt x="366" y="290"/>
                  <a:pt x="366" y="0"/>
                  <a:pt x="0" y="0"/>
                </a:cubicBezTo>
                <a:cubicBezTo>
                  <a:pt x="0" y="0"/>
                  <a:pt x="0" y="0"/>
                  <a:pt x="0" y="0"/>
                </a:cubicBezTo>
                <a:lnTo>
                  <a:pt x="0" y="29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30" name="Freeform 28"/>
          <p:cNvSpPr/>
          <p:nvPr>
            <p:custDataLst>
              <p:tags r:id="rId25"/>
            </p:custDataLst>
          </p:nvPr>
        </p:nvSpPr>
        <p:spPr bwMode="auto">
          <a:xfrm>
            <a:off x="310452" y="4846248"/>
            <a:ext cx="4437947" cy="1175388"/>
          </a:xfrm>
          <a:custGeom>
            <a:avLst/>
            <a:gdLst>
              <a:gd name="T0" fmla="*/ 1870 w 1870"/>
              <a:gd name="T1" fmla="*/ 371 h 371"/>
              <a:gd name="T2" fmla="*/ 935 w 1870"/>
              <a:gd name="T3" fmla="*/ 0 h 371"/>
              <a:gd name="T4" fmla="*/ 0 w 1870"/>
              <a:gd name="T5" fmla="*/ 371 h 371"/>
              <a:gd name="T6" fmla="*/ 1870 w 1870"/>
              <a:gd name="T7" fmla="*/ 371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70" h="371">
                <a:moveTo>
                  <a:pt x="1870" y="371"/>
                </a:moveTo>
                <a:cubicBezTo>
                  <a:pt x="1402" y="371"/>
                  <a:pt x="1402" y="0"/>
                  <a:pt x="935" y="0"/>
                </a:cubicBezTo>
                <a:cubicBezTo>
                  <a:pt x="468" y="0"/>
                  <a:pt x="468" y="371"/>
                  <a:pt x="0" y="371"/>
                </a:cubicBezTo>
                <a:lnTo>
                  <a:pt x="1870" y="37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31" name="Freeform 29"/>
          <p:cNvSpPr/>
          <p:nvPr>
            <p:custDataLst>
              <p:tags r:id="rId26"/>
            </p:custDataLst>
          </p:nvPr>
        </p:nvSpPr>
        <p:spPr bwMode="auto">
          <a:xfrm>
            <a:off x="2529870" y="4846248"/>
            <a:ext cx="2218529" cy="1175388"/>
          </a:xfrm>
          <a:custGeom>
            <a:avLst/>
            <a:gdLst>
              <a:gd name="T0" fmla="*/ 0 w 935"/>
              <a:gd name="T1" fmla="*/ 371 h 371"/>
              <a:gd name="T2" fmla="*/ 935 w 935"/>
              <a:gd name="T3" fmla="*/ 371 h 371"/>
              <a:gd name="T4" fmla="*/ 0 w 935"/>
              <a:gd name="T5" fmla="*/ 0 h 371"/>
              <a:gd name="T6" fmla="*/ 0 w 935"/>
              <a:gd name="T7" fmla="*/ 0 h 371"/>
              <a:gd name="T8" fmla="*/ 0 w 935"/>
              <a:gd name="T9" fmla="*/ 371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5" h="371">
                <a:moveTo>
                  <a:pt x="0" y="371"/>
                </a:moveTo>
                <a:cubicBezTo>
                  <a:pt x="935" y="371"/>
                  <a:pt x="935" y="371"/>
                  <a:pt x="935" y="371"/>
                </a:cubicBezTo>
                <a:cubicBezTo>
                  <a:pt x="467" y="371"/>
                  <a:pt x="467" y="0"/>
                  <a:pt x="0" y="0"/>
                </a:cubicBezTo>
                <a:cubicBezTo>
                  <a:pt x="0" y="0"/>
                  <a:pt x="0" y="0"/>
                  <a:pt x="0" y="0"/>
                </a:cubicBezTo>
                <a:lnTo>
                  <a:pt x="0" y="37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32" name="Freeform 30"/>
          <p:cNvSpPr/>
          <p:nvPr>
            <p:custDataLst>
              <p:tags r:id="rId27"/>
            </p:custDataLst>
          </p:nvPr>
        </p:nvSpPr>
        <p:spPr bwMode="auto">
          <a:xfrm>
            <a:off x="7046986" y="5052624"/>
            <a:ext cx="2097551" cy="969013"/>
          </a:xfrm>
          <a:custGeom>
            <a:avLst/>
            <a:gdLst>
              <a:gd name="T0" fmla="*/ 884 w 884"/>
              <a:gd name="T1" fmla="*/ 10 h 306"/>
              <a:gd name="T2" fmla="*/ 884 w 884"/>
              <a:gd name="T3" fmla="*/ 306 h 306"/>
              <a:gd name="T4" fmla="*/ 0 w 884"/>
              <a:gd name="T5" fmla="*/ 306 h 306"/>
              <a:gd name="T6" fmla="*/ 771 w 884"/>
              <a:gd name="T7" fmla="*/ 0 h 306"/>
              <a:gd name="T8" fmla="*/ 884 w 884"/>
              <a:gd name="T9" fmla="*/ 10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4" h="306">
                <a:moveTo>
                  <a:pt x="884" y="10"/>
                </a:moveTo>
                <a:cubicBezTo>
                  <a:pt x="884" y="306"/>
                  <a:pt x="884" y="306"/>
                  <a:pt x="884" y="306"/>
                </a:cubicBezTo>
                <a:cubicBezTo>
                  <a:pt x="0" y="306"/>
                  <a:pt x="0" y="306"/>
                  <a:pt x="0" y="306"/>
                </a:cubicBezTo>
                <a:cubicBezTo>
                  <a:pt x="386" y="306"/>
                  <a:pt x="386" y="0"/>
                  <a:pt x="771" y="0"/>
                </a:cubicBezTo>
                <a:cubicBezTo>
                  <a:pt x="813" y="0"/>
                  <a:pt x="851" y="3"/>
                  <a:pt x="884" y="1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 cstate="email"/>
          <a:stretch>
            <a:fillRect/>
          </a:stretch>
        </p:blipFill>
        <p:spPr>
          <a:xfrm>
            <a:off x="91840" y="3933008"/>
            <a:ext cx="4009991" cy="2493480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 cstate="email"/>
          <a:stretch>
            <a:fillRect/>
          </a:stretch>
        </p:blipFill>
        <p:spPr>
          <a:xfrm>
            <a:off x="5935082" y="3895476"/>
            <a:ext cx="3141236" cy="2749534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2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3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34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35"/>
            </p:custDataLst>
          </p:nvPr>
        </p:nvSpPr>
        <p:spPr>
          <a:xfrm>
            <a:off x="1143000" y="2644325"/>
            <a:ext cx="6858000" cy="928544"/>
          </a:xfrm>
        </p:spPr>
        <p:txBody>
          <a:bodyPr anchor="b">
            <a:normAutofit/>
          </a:bodyPr>
          <a:lstStyle>
            <a:lvl1pPr algn="ctr">
              <a:defRPr sz="4500" b="1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6"/>
            </p:custDataLst>
          </p:nvPr>
        </p:nvSpPr>
        <p:spPr>
          <a:xfrm>
            <a:off x="1143000" y="3654113"/>
            <a:ext cx="6858000" cy="95917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 txBox="1"/>
          <p:nvPr>
            <p:custDataLst>
              <p:tags r:id="rId2"/>
            </p:custDataLst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9" name="Slide Number Placeholder 5"/>
          <p:cNvSpPr txBox="1"/>
          <p:nvPr>
            <p:custDataLst>
              <p:tags r:id="rId3"/>
            </p:custDataLst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10" name="Freeform 6"/>
          <p:cNvSpPr/>
          <p:nvPr>
            <p:custDataLst>
              <p:tags r:id="rId4"/>
            </p:custDataLst>
          </p:nvPr>
        </p:nvSpPr>
        <p:spPr bwMode="auto">
          <a:xfrm>
            <a:off x="1352111" y="2563081"/>
            <a:ext cx="200148" cy="316679"/>
          </a:xfrm>
          <a:custGeom>
            <a:avLst/>
            <a:gdLst>
              <a:gd name="T0" fmla="*/ 77 w 84"/>
              <a:gd name="T1" fmla="*/ 43 h 100"/>
              <a:gd name="T2" fmla="*/ 69 w 84"/>
              <a:gd name="T3" fmla="*/ 43 h 100"/>
              <a:gd name="T4" fmla="*/ 48 w 84"/>
              <a:gd name="T5" fmla="*/ 18 h 100"/>
              <a:gd name="T6" fmla="*/ 48 w 84"/>
              <a:gd name="T7" fmla="*/ 8 h 100"/>
              <a:gd name="T8" fmla="*/ 42 w 84"/>
              <a:gd name="T9" fmla="*/ 1 h 100"/>
              <a:gd name="T10" fmla="*/ 35 w 84"/>
              <a:gd name="T11" fmla="*/ 8 h 100"/>
              <a:gd name="T12" fmla="*/ 35 w 84"/>
              <a:gd name="T13" fmla="*/ 18 h 100"/>
              <a:gd name="T14" fmla="*/ 14 w 84"/>
              <a:gd name="T15" fmla="*/ 43 h 100"/>
              <a:gd name="T16" fmla="*/ 6 w 84"/>
              <a:gd name="T17" fmla="*/ 43 h 100"/>
              <a:gd name="T18" fmla="*/ 0 w 84"/>
              <a:gd name="T19" fmla="*/ 50 h 100"/>
              <a:gd name="T20" fmla="*/ 0 w 84"/>
              <a:gd name="T21" fmla="*/ 50 h 100"/>
              <a:gd name="T22" fmla="*/ 6 w 84"/>
              <a:gd name="T23" fmla="*/ 58 h 100"/>
              <a:gd name="T24" fmla="*/ 14 w 84"/>
              <a:gd name="T25" fmla="*/ 58 h 100"/>
              <a:gd name="T26" fmla="*/ 35 w 84"/>
              <a:gd name="T27" fmla="*/ 83 h 100"/>
              <a:gd name="T28" fmla="*/ 35 w 84"/>
              <a:gd name="T29" fmla="*/ 92 h 100"/>
              <a:gd name="T30" fmla="*/ 41 w 84"/>
              <a:gd name="T31" fmla="*/ 100 h 100"/>
              <a:gd name="T32" fmla="*/ 48 w 84"/>
              <a:gd name="T33" fmla="*/ 93 h 100"/>
              <a:gd name="T34" fmla="*/ 48 w 84"/>
              <a:gd name="T35" fmla="*/ 83 h 100"/>
              <a:gd name="T36" fmla="*/ 69 w 84"/>
              <a:gd name="T37" fmla="*/ 58 h 100"/>
              <a:gd name="T38" fmla="*/ 77 w 84"/>
              <a:gd name="T39" fmla="*/ 58 h 100"/>
              <a:gd name="T40" fmla="*/ 84 w 84"/>
              <a:gd name="T41" fmla="*/ 50 h 100"/>
              <a:gd name="T42" fmla="*/ 84 w 84"/>
              <a:gd name="T43" fmla="*/ 50 h 100"/>
              <a:gd name="T44" fmla="*/ 77 w 84"/>
              <a:gd name="T45" fmla="*/ 43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4" h="100">
                <a:moveTo>
                  <a:pt x="77" y="43"/>
                </a:moveTo>
                <a:cubicBezTo>
                  <a:pt x="69" y="43"/>
                  <a:pt x="69" y="43"/>
                  <a:pt x="69" y="43"/>
                </a:cubicBezTo>
                <a:cubicBezTo>
                  <a:pt x="57" y="43"/>
                  <a:pt x="48" y="32"/>
                  <a:pt x="48" y="18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4"/>
                  <a:pt x="45" y="1"/>
                  <a:pt x="42" y="1"/>
                </a:cubicBezTo>
                <a:cubicBezTo>
                  <a:pt x="38" y="0"/>
                  <a:pt x="35" y="4"/>
                  <a:pt x="35" y="8"/>
                </a:cubicBezTo>
                <a:cubicBezTo>
                  <a:pt x="35" y="18"/>
                  <a:pt x="35" y="18"/>
                  <a:pt x="35" y="18"/>
                </a:cubicBezTo>
                <a:cubicBezTo>
                  <a:pt x="35" y="32"/>
                  <a:pt x="26" y="43"/>
                  <a:pt x="14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2" y="43"/>
                  <a:pt x="0" y="46"/>
                  <a:pt x="0" y="50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4"/>
                  <a:pt x="2" y="58"/>
                  <a:pt x="6" y="58"/>
                </a:cubicBezTo>
                <a:cubicBezTo>
                  <a:pt x="14" y="58"/>
                  <a:pt x="14" y="58"/>
                  <a:pt x="14" y="58"/>
                </a:cubicBezTo>
                <a:cubicBezTo>
                  <a:pt x="26" y="58"/>
                  <a:pt x="35" y="69"/>
                  <a:pt x="35" y="83"/>
                </a:cubicBezTo>
                <a:cubicBezTo>
                  <a:pt x="35" y="92"/>
                  <a:pt x="35" y="92"/>
                  <a:pt x="35" y="92"/>
                </a:cubicBezTo>
                <a:cubicBezTo>
                  <a:pt x="35" y="96"/>
                  <a:pt x="38" y="100"/>
                  <a:pt x="41" y="100"/>
                </a:cubicBezTo>
                <a:cubicBezTo>
                  <a:pt x="45" y="100"/>
                  <a:pt x="48" y="97"/>
                  <a:pt x="48" y="93"/>
                </a:cubicBezTo>
                <a:cubicBezTo>
                  <a:pt x="48" y="83"/>
                  <a:pt x="48" y="83"/>
                  <a:pt x="48" y="83"/>
                </a:cubicBezTo>
                <a:cubicBezTo>
                  <a:pt x="48" y="69"/>
                  <a:pt x="57" y="58"/>
                  <a:pt x="69" y="58"/>
                </a:cubicBezTo>
                <a:cubicBezTo>
                  <a:pt x="77" y="58"/>
                  <a:pt x="77" y="58"/>
                  <a:pt x="77" y="58"/>
                </a:cubicBezTo>
                <a:cubicBezTo>
                  <a:pt x="81" y="58"/>
                  <a:pt x="84" y="54"/>
                  <a:pt x="84" y="50"/>
                </a:cubicBezTo>
                <a:cubicBezTo>
                  <a:pt x="84" y="50"/>
                  <a:pt x="84" y="50"/>
                  <a:pt x="84" y="50"/>
                </a:cubicBezTo>
                <a:cubicBezTo>
                  <a:pt x="84" y="46"/>
                  <a:pt x="81" y="43"/>
                  <a:pt x="77" y="4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1" name="Freeform 7"/>
          <p:cNvSpPr/>
          <p:nvPr>
            <p:custDataLst>
              <p:tags r:id="rId5"/>
            </p:custDataLst>
          </p:nvPr>
        </p:nvSpPr>
        <p:spPr bwMode="auto">
          <a:xfrm>
            <a:off x="3151822" y="1124488"/>
            <a:ext cx="199259" cy="316679"/>
          </a:xfrm>
          <a:custGeom>
            <a:avLst/>
            <a:gdLst>
              <a:gd name="T0" fmla="*/ 78 w 84"/>
              <a:gd name="T1" fmla="*/ 43 h 100"/>
              <a:gd name="T2" fmla="*/ 70 w 84"/>
              <a:gd name="T3" fmla="*/ 43 h 100"/>
              <a:gd name="T4" fmla="*/ 48 w 84"/>
              <a:gd name="T5" fmla="*/ 18 h 100"/>
              <a:gd name="T6" fmla="*/ 48 w 84"/>
              <a:gd name="T7" fmla="*/ 8 h 100"/>
              <a:gd name="T8" fmla="*/ 43 w 84"/>
              <a:gd name="T9" fmla="*/ 1 h 100"/>
              <a:gd name="T10" fmla="*/ 36 w 84"/>
              <a:gd name="T11" fmla="*/ 8 h 100"/>
              <a:gd name="T12" fmla="*/ 36 w 84"/>
              <a:gd name="T13" fmla="*/ 18 h 100"/>
              <a:gd name="T14" fmla="*/ 15 w 84"/>
              <a:gd name="T15" fmla="*/ 43 h 100"/>
              <a:gd name="T16" fmla="*/ 6 w 84"/>
              <a:gd name="T17" fmla="*/ 43 h 100"/>
              <a:gd name="T18" fmla="*/ 0 w 84"/>
              <a:gd name="T19" fmla="*/ 50 h 100"/>
              <a:gd name="T20" fmla="*/ 0 w 84"/>
              <a:gd name="T21" fmla="*/ 50 h 100"/>
              <a:gd name="T22" fmla="*/ 6 w 84"/>
              <a:gd name="T23" fmla="*/ 58 h 100"/>
              <a:gd name="T24" fmla="*/ 15 w 84"/>
              <a:gd name="T25" fmla="*/ 58 h 100"/>
              <a:gd name="T26" fmla="*/ 36 w 84"/>
              <a:gd name="T27" fmla="*/ 83 h 100"/>
              <a:gd name="T28" fmla="*/ 36 w 84"/>
              <a:gd name="T29" fmla="*/ 92 h 100"/>
              <a:gd name="T30" fmla="*/ 42 w 84"/>
              <a:gd name="T31" fmla="*/ 100 h 100"/>
              <a:gd name="T32" fmla="*/ 48 w 84"/>
              <a:gd name="T33" fmla="*/ 93 h 100"/>
              <a:gd name="T34" fmla="*/ 48 w 84"/>
              <a:gd name="T35" fmla="*/ 83 h 100"/>
              <a:gd name="T36" fmla="*/ 70 w 84"/>
              <a:gd name="T37" fmla="*/ 58 h 100"/>
              <a:gd name="T38" fmla="*/ 78 w 84"/>
              <a:gd name="T39" fmla="*/ 58 h 100"/>
              <a:gd name="T40" fmla="*/ 84 w 84"/>
              <a:gd name="T41" fmla="*/ 50 h 100"/>
              <a:gd name="T42" fmla="*/ 84 w 84"/>
              <a:gd name="T43" fmla="*/ 50 h 100"/>
              <a:gd name="T44" fmla="*/ 78 w 84"/>
              <a:gd name="T45" fmla="*/ 43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4" h="100">
                <a:moveTo>
                  <a:pt x="78" y="43"/>
                </a:moveTo>
                <a:cubicBezTo>
                  <a:pt x="70" y="43"/>
                  <a:pt x="70" y="43"/>
                  <a:pt x="70" y="43"/>
                </a:cubicBezTo>
                <a:cubicBezTo>
                  <a:pt x="58" y="43"/>
                  <a:pt x="48" y="32"/>
                  <a:pt x="48" y="18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4"/>
                  <a:pt x="46" y="1"/>
                  <a:pt x="43" y="1"/>
                </a:cubicBezTo>
                <a:cubicBezTo>
                  <a:pt x="39" y="0"/>
                  <a:pt x="36" y="4"/>
                  <a:pt x="36" y="8"/>
                </a:cubicBezTo>
                <a:cubicBezTo>
                  <a:pt x="36" y="18"/>
                  <a:pt x="36" y="18"/>
                  <a:pt x="36" y="18"/>
                </a:cubicBezTo>
                <a:cubicBezTo>
                  <a:pt x="36" y="32"/>
                  <a:pt x="26" y="43"/>
                  <a:pt x="15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3" y="43"/>
                  <a:pt x="0" y="46"/>
                  <a:pt x="0" y="50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5"/>
                  <a:pt x="3" y="58"/>
                  <a:pt x="6" y="58"/>
                </a:cubicBezTo>
                <a:cubicBezTo>
                  <a:pt x="15" y="58"/>
                  <a:pt x="15" y="58"/>
                  <a:pt x="15" y="58"/>
                </a:cubicBezTo>
                <a:cubicBezTo>
                  <a:pt x="26" y="58"/>
                  <a:pt x="36" y="69"/>
                  <a:pt x="36" y="83"/>
                </a:cubicBezTo>
                <a:cubicBezTo>
                  <a:pt x="36" y="92"/>
                  <a:pt x="36" y="92"/>
                  <a:pt x="36" y="92"/>
                </a:cubicBezTo>
                <a:cubicBezTo>
                  <a:pt x="36" y="96"/>
                  <a:pt x="39" y="100"/>
                  <a:pt x="42" y="100"/>
                </a:cubicBezTo>
                <a:cubicBezTo>
                  <a:pt x="45" y="100"/>
                  <a:pt x="48" y="97"/>
                  <a:pt x="48" y="93"/>
                </a:cubicBezTo>
                <a:cubicBezTo>
                  <a:pt x="48" y="83"/>
                  <a:pt x="48" y="83"/>
                  <a:pt x="48" y="83"/>
                </a:cubicBezTo>
                <a:cubicBezTo>
                  <a:pt x="48" y="69"/>
                  <a:pt x="58" y="58"/>
                  <a:pt x="70" y="58"/>
                </a:cubicBezTo>
                <a:cubicBezTo>
                  <a:pt x="78" y="58"/>
                  <a:pt x="78" y="58"/>
                  <a:pt x="78" y="58"/>
                </a:cubicBezTo>
                <a:cubicBezTo>
                  <a:pt x="81" y="58"/>
                  <a:pt x="84" y="55"/>
                  <a:pt x="84" y="50"/>
                </a:cubicBezTo>
                <a:cubicBezTo>
                  <a:pt x="84" y="50"/>
                  <a:pt x="84" y="50"/>
                  <a:pt x="84" y="50"/>
                </a:cubicBezTo>
                <a:cubicBezTo>
                  <a:pt x="84" y="46"/>
                  <a:pt x="81" y="43"/>
                  <a:pt x="78" y="4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2" name="Freeform 8"/>
          <p:cNvSpPr/>
          <p:nvPr>
            <p:custDataLst>
              <p:tags r:id="rId6"/>
            </p:custDataLst>
          </p:nvPr>
        </p:nvSpPr>
        <p:spPr bwMode="auto">
          <a:xfrm>
            <a:off x="422535" y="1"/>
            <a:ext cx="199259" cy="316679"/>
          </a:xfrm>
          <a:custGeom>
            <a:avLst/>
            <a:gdLst>
              <a:gd name="T0" fmla="*/ 78 w 84"/>
              <a:gd name="T1" fmla="*/ 42 h 100"/>
              <a:gd name="T2" fmla="*/ 70 w 84"/>
              <a:gd name="T3" fmla="*/ 42 h 100"/>
              <a:gd name="T4" fmla="*/ 48 w 84"/>
              <a:gd name="T5" fmla="*/ 17 h 100"/>
              <a:gd name="T6" fmla="*/ 48 w 84"/>
              <a:gd name="T7" fmla="*/ 8 h 100"/>
              <a:gd name="T8" fmla="*/ 42 w 84"/>
              <a:gd name="T9" fmla="*/ 0 h 100"/>
              <a:gd name="T10" fmla="*/ 36 w 84"/>
              <a:gd name="T11" fmla="*/ 7 h 100"/>
              <a:gd name="T12" fmla="*/ 36 w 84"/>
              <a:gd name="T13" fmla="*/ 17 h 100"/>
              <a:gd name="T14" fmla="*/ 14 w 84"/>
              <a:gd name="T15" fmla="*/ 42 h 100"/>
              <a:gd name="T16" fmla="*/ 6 w 84"/>
              <a:gd name="T17" fmla="*/ 42 h 100"/>
              <a:gd name="T18" fmla="*/ 0 w 84"/>
              <a:gd name="T19" fmla="*/ 50 h 100"/>
              <a:gd name="T20" fmla="*/ 0 w 84"/>
              <a:gd name="T21" fmla="*/ 50 h 100"/>
              <a:gd name="T22" fmla="*/ 6 w 84"/>
              <a:gd name="T23" fmla="*/ 57 h 100"/>
              <a:gd name="T24" fmla="*/ 14 w 84"/>
              <a:gd name="T25" fmla="*/ 57 h 100"/>
              <a:gd name="T26" fmla="*/ 36 w 84"/>
              <a:gd name="T27" fmla="*/ 82 h 100"/>
              <a:gd name="T28" fmla="*/ 36 w 84"/>
              <a:gd name="T29" fmla="*/ 92 h 100"/>
              <a:gd name="T30" fmla="*/ 42 w 84"/>
              <a:gd name="T31" fmla="*/ 99 h 100"/>
              <a:gd name="T32" fmla="*/ 48 w 84"/>
              <a:gd name="T33" fmla="*/ 92 h 100"/>
              <a:gd name="T34" fmla="*/ 48 w 84"/>
              <a:gd name="T35" fmla="*/ 82 h 100"/>
              <a:gd name="T36" fmla="*/ 70 w 84"/>
              <a:gd name="T37" fmla="*/ 57 h 100"/>
              <a:gd name="T38" fmla="*/ 78 w 84"/>
              <a:gd name="T39" fmla="*/ 57 h 100"/>
              <a:gd name="T40" fmla="*/ 84 w 84"/>
              <a:gd name="T41" fmla="*/ 50 h 100"/>
              <a:gd name="T42" fmla="*/ 84 w 84"/>
              <a:gd name="T43" fmla="*/ 50 h 100"/>
              <a:gd name="T44" fmla="*/ 78 w 84"/>
              <a:gd name="T45" fmla="*/ 42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4" h="100">
                <a:moveTo>
                  <a:pt x="78" y="42"/>
                </a:moveTo>
                <a:cubicBezTo>
                  <a:pt x="70" y="42"/>
                  <a:pt x="70" y="42"/>
                  <a:pt x="70" y="42"/>
                </a:cubicBezTo>
                <a:cubicBezTo>
                  <a:pt x="58" y="42"/>
                  <a:pt x="48" y="31"/>
                  <a:pt x="48" y="17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4"/>
                  <a:pt x="46" y="0"/>
                  <a:pt x="42" y="0"/>
                </a:cubicBezTo>
                <a:cubicBezTo>
                  <a:pt x="39" y="0"/>
                  <a:pt x="36" y="3"/>
                  <a:pt x="36" y="7"/>
                </a:cubicBezTo>
                <a:cubicBezTo>
                  <a:pt x="36" y="17"/>
                  <a:pt x="36" y="17"/>
                  <a:pt x="36" y="17"/>
                </a:cubicBezTo>
                <a:cubicBezTo>
                  <a:pt x="36" y="31"/>
                  <a:pt x="26" y="42"/>
                  <a:pt x="14" y="42"/>
                </a:cubicBezTo>
                <a:cubicBezTo>
                  <a:pt x="6" y="42"/>
                  <a:pt x="6" y="42"/>
                  <a:pt x="6" y="42"/>
                </a:cubicBezTo>
                <a:cubicBezTo>
                  <a:pt x="3" y="42"/>
                  <a:pt x="0" y="46"/>
                  <a:pt x="0" y="50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4"/>
                  <a:pt x="3" y="57"/>
                  <a:pt x="6" y="57"/>
                </a:cubicBezTo>
                <a:cubicBezTo>
                  <a:pt x="14" y="57"/>
                  <a:pt x="14" y="57"/>
                  <a:pt x="14" y="57"/>
                </a:cubicBezTo>
                <a:cubicBezTo>
                  <a:pt x="26" y="57"/>
                  <a:pt x="36" y="68"/>
                  <a:pt x="36" y="82"/>
                </a:cubicBezTo>
                <a:cubicBezTo>
                  <a:pt x="36" y="92"/>
                  <a:pt x="36" y="92"/>
                  <a:pt x="36" y="92"/>
                </a:cubicBezTo>
                <a:cubicBezTo>
                  <a:pt x="36" y="96"/>
                  <a:pt x="38" y="99"/>
                  <a:pt x="42" y="99"/>
                </a:cubicBezTo>
                <a:cubicBezTo>
                  <a:pt x="45" y="100"/>
                  <a:pt x="48" y="96"/>
                  <a:pt x="48" y="92"/>
                </a:cubicBezTo>
                <a:cubicBezTo>
                  <a:pt x="48" y="82"/>
                  <a:pt x="48" y="82"/>
                  <a:pt x="48" y="82"/>
                </a:cubicBezTo>
                <a:cubicBezTo>
                  <a:pt x="48" y="68"/>
                  <a:pt x="58" y="57"/>
                  <a:pt x="70" y="57"/>
                </a:cubicBezTo>
                <a:cubicBezTo>
                  <a:pt x="78" y="57"/>
                  <a:pt x="78" y="57"/>
                  <a:pt x="78" y="57"/>
                </a:cubicBezTo>
                <a:cubicBezTo>
                  <a:pt x="81" y="57"/>
                  <a:pt x="84" y="54"/>
                  <a:pt x="84" y="50"/>
                </a:cubicBezTo>
                <a:cubicBezTo>
                  <a:pt x="84" y="50"/>
                  <a:pt x="84" y="50"/>
                  <a:pt x="84" y="50"/>
                </a:cubicBezTo>
                <a:cubicBezTo>
                  <a:pt x="84" y="46"/>
                  <a:pt x="81" y="42"/>
                  <a:pt x="78" y="4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3" name="Freeform 9"/>
          <p:cNvSpPr/>
          <p:nvPr>
            <p:custDataLst>
              <p:tags r:id="rId7"/>
            </p:custDataLst>
          </p:nvPr>
        </p:nvSpPr>
        <p:spPr bwMode="auto">
          <a:xfrm>
            <a:off x="8596576" y="1283320"/>
            <a:ext cx="199259" cy="316679"/>
          </a:xfrm>
          <a:custGeom>
            <a:avLst/>
            <a:gdLst>
              <a:gd name="T0" fmla="*/ 78 w 84"/>
              <a:gd name="T1" fmla="*/ 43 h 100"/>
              <a:gd name="T2" fmla="*/ 70 w 84"/>
              <a:gd name="T3" fmla="*/ 43 h 100"/>
              <a:gd name="T4" fmla="*/ 48 w 84"/>
              <a:gd name="T5" fmla="*/ 17 h 100"/>
              <a:gd name="T6" fmla="*/ 48 w 84"/>
              <a:gd name="T7" fmla="*/ 8 h 100"/>
              <a:gd name="T8" fmla="*/ 43 w 84"/>
              <a:gd name="T9" fmla="*/ 0 h 100"/>
              <a:gd name="T10" fmla="*/ 36 w 84"/>
              <a:gd name="T11" fmla="*/ 8 h 100"/>
              <a:gd name="T12" fmla="*/ 36 w 84"/>
              <a:gd name="T13" fmla="*/ 17 h 100"/>
              <a:gd name="T14" fmla="*/ 15 w 84"/>
              <a:gd name="T15" fmla="*/ 43 h 100"/>
              <a:gd name="T16" fmla="*/ 6 w 84"/>
              <a:gd name="T17" fmla="*/ 43 h 100"/>
              <a:gd name="T18" fmla="*/ 0 w 84"/>
              <a:gd name="T19" fmla="*/ 50 h 100"/>
              <a:gd name="T20" fmla="*/ 0 w 84"/>
              <a:gd name="T21" fmla="*/ 50 h 100"/>
              <a:gd name="T22" fmla="*/ 6 w 84"/>
              <a:gd name="T23" fmla="*/ 58 h 100"/>
              <a:gd name="T24" fmla="*/ 15 w 84"/>
              <a:gd name="T25" fmla="*/ 58 h 100"/>
              <a:gd name="T26" fmla="*/ 36 w 84"/>
              <a:gd name="T27" fmla="*/ 83 h 100"/>
              <a:gd name="T28" fmla="*/ 36 w 84"/>
              <a:gd name="T29" fmla="*/ 92 h 100"/>
              <a:gd name="T30" fmla="*/ 42 w 84"/>
              <a:gd name="T31" fmla="*/ 100 h 100"/>
              <a:gd name="T32" fmla="*/ 48 w 84"/>
              <a:gd name="T33" fmla="*/ 93 h 100"/>
              <a:gd name="T34" fmla="*/ 48 w 84"/>
              <a:gd name="T35" fmla="*/ 83 h 100"/>
              <a:gd name="T36" fmla="*/ 70 w 84"/>
              <a:gd name="T37" fmla="*/ 58 h 100"/>
              <a:gd name="T38" fmla="*/ 78 w 84"/>
              <a:gd name="T39" fmla="*/ 58 h 100"/>
              <a:gd name="T40" fmla="*/ 84 w 84"/>
              <a:gd name="T41" fmla="*/ 50 h 100"/>
              <a:gd name="T42" fmla="*/ 84 w 84"/>
              <a:gd name="T43" fmla="*/ 50 h 100"/>
              <a:gd name="T44" fmla="*/ 78 w 84"/>
              <a:gd name="T45" fmla="*/ 43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4" h="100">
                <a:moveTo>
                  <a:pt x="78" y="43"/>
                </a:moveTo>
                <a:cubicBezTo>
                  <a:pt x="70" y="43"/>
                  <a:pt x="70" y="43"/>
                  <a:pt x="70" y="43"/>
                </a:cubicBezTo>
                <a:cubicBezTo>
                  <a:pt x="58" y="43"/>
                  <a:pt x="48" y="31"/>
                  <a:pt x="48" y="17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4"/>
                  <a:pt x="46" y="1"/>
                  <a:pt x="43" y="0"/>
                </a:cubicBezTo>
                <a:cubicBezTo>
                  <a:pt x="39" y="0"/>
                  <a:pt x="36" y="4"/>
                  <a:pt x="36" y="8"/>
                </a:cubicBezTo>
                <a:cubicBezTo>
                  <a:pt x="36" y="17"/>
                  <a:pt x="36" y="17"/>
                  <a:pt x="36" y="17"/>
                </a:cubicBezTo>
                <a:cubicBezTo>
                  <a:pt x="36" y="31"/>
                  <a:pt x="26" y="43"/>
                  <a:pt x="15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3" y="43"/>
                  <a:pt x="0" y="46"/>
                  <a:pt x="0" y="50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4"/>
                  <a:pt x="3" y="58"/>
                  <a:pt x="6" y="58"/>
                </a:cubicBezTo>
                <a:cubicBezTo>
                  <a:pt x="15" y="58"/>
                  <a:pt x="15" y="58"/>
                  <a:pt x="15" y="58"/>
                </a:cubicBezTo>
                <a:cubicBezTo>
                  <a:pt x="26" y="58"/>
                  <a:pt x="36" y="69"/>
                  <a:pt x="36" y="83"/>
                </a:cubicBezTo>
                <a:cubicBezTo>
                  <a:pt x="36" y="92"/>
                  <a:pt x="36" y="92"/>
                  <a:pt x="36" y="92"/>
                </a:cubicBezTo>
                <a:cubicBezTo>
                  <a:pt x="36" y="96"/>
                  <a:pt x="39" y="100"/>
                  <a:pt x="42" y="100"/>
                </a:cubicBezTo>
                <a:cubicBezTo>
                  <a:pt x="45" y="100"/>
                  <a:pt x="48" y="97"/>
                  <a:pt x="48" y="93"/>
                </a:cubicBezTo>
                <a:cubicBezTo>
                  <a:pt x="48" y="83"/>
                  <a:pt x="48" y="83"/>
                  <a:pt x="48" y="83"/>
                </a:cubicBezTo>
                <a:cubicBezTo>
                  <a:pt x="48" y="69"/>
                  <a:pt x="58" y="58"/>
                  <a:pt x="70" y="58"/>
                </a:cubicBezTo>
                <a:cubicBezTo>
                  <a:pt x="78" y="58"/>
                  <a:pt x="78" y="58"/>
                  <a:pt x="78" y="58"/>
                </a:cubicBezTo>
                <a:cubicBezTo>
                  <a:pt x="81" y="58"/>
                  <a:pt x="84" y="54"/>
                  <a:pt x="84" y="50"/>
                </a:cubicBezTo>
                <a:cubicBezTo>
                  <a:pt x="84" y="50"/>
                  <a:pt x="84" y="50"/>
                  <a:pt x="84" y="50"/>
                </a:cubicBezTo>
                <a:cubicBezTo>
                  <a:pt x="84" y="46"/>
                  <a:pt x="81" y="43"/>
                  <a:pt x="78" y="4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4" name="Freeform 10"/>
          <p:cNvSpPr/>
          <p:nvPr>
            <p:custDataLst>
              <p:tags r:id="rId8"/>
            </p:custDataLst>
          </p:nvPr>
        </p:nvSpPr>
        <p:spPr bwMode="auto">
          <a:xfrm>
            <a:off x="5023269" y="2489544"/>
            <a:ext cx="96961" cy="155374"/>
          </a:xfrm>
          <a:custGeom>
            <a:avLst/>
            <a:gdLst>
              <a:gd name="T0" fmla="*/ 38 w 41"/>
              <a:gd name="T1" fmla="*/ 21 h 49"/>
              <a:gd name="T2" fmla="*/ 34 w 41"/>
              <a:gd name="T3" fmla="*/ 21 h 49"/>
              <a:gd name="T4" fmla="*/ 23 w 41"/>
              <a:gd name="T5" fmla="*/ 8 h 49"/>
              <a:gd name="T6" fmla="*/ 23 w 41"/>
              <a:gd name="T7" fmla="*/ 4 h 49"/>
              <a:gd name="T8" fmla="*/ 20 w 41"/>
              <a:gd name="T9" fmla="*/ 0 h 49"/>
              <a:gd name="T10" fmla="*/ 17 w 41"/>
              <a:gd name="T11" fmla="*/ 3 h 49"/>
              <a:gd name="T12" fmla="*/ 17 w 41"/>
              <a:gd name="T13" fmla="*/ 8 h 49"/>
              <a:gd name="T14" fmla="*/ 7 w 41"/>
              <a:gd name="T15" fmla="*/ 21 h 49"/>
              <a:gd name="T16" fmla="*/ 3 w 41"/>
              <a:gd name="T17" fmla="*/ 21 h 49"/>
              <a:gd name="T18" fmla="*/ 0 w 41"/>
              <a:gd name="T19" fmla="*/ 24 h 49"/>
              <a:gd name="T20" fmla="*/ 0 w 41"/>
              <a:gd name="T21" fmla="*/ 24 h 49"/>
              <a:gd name="T22" fmla="*/ 3 w 41"/>
              <a:gd name="T23" fmla="*/ 28 h 49"/>
              <a:gd name="T24" fmla="*/ 7 w 41"/>
              <a:gd name="T25" fmla="*/ 28 h 49"/>
              <a:gd name="T26" fmla="*/ 17 w 41"/>
              <a:gd name="T27" fmla="*/ 40 h 49"/>
              <a:gd name="T28" fmla="*/ 17 w 41"/>
              <a:gd name="T29" fmla="*/ 45 h 49"/>
              <a:gd name="T30" fmla="*/ 20 w 41"/>
              <a:gd name="T31" fmla="*/ 49 h 49"/>
              <a:gd name="T32" fmla="*/ 23 w 41"/>
              <a:gd name="T33" fmla="*/ 45 h 49"/>
              <a:gd name="T34" fmla="*/ 23 w 41"/>
              <a:gd name="T35" fmla="*/ 40 h 49"/>
              <a:gd name="T36" fmla="*/ 34 w 41"/>
              <a:gd name="T37" fmla="*/ 28 h 49"/>
              <a:gd name="T38" fmla="*/ 38 w 41"/>
              <a:gd name="T39" fmla="*/ 28 h 49"/>
              <a:gd name="T40" fmla="*/ 41 w 41"/>
              <a:gd name="T41" fmla="*/ 24 h 49"/>
              <a:gd name="T42" fmla="*/ 41 w 41"/>
              <a:gd name="T43" fmla="*/ 24 h 49"/>
              <a:gd name="T44" fmla="*/ 38 w 41"/>
              <a:gd name="T45" fmla="*/ 2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1" h="49">
                <a:moveTo>
                  <a:pt x="38" y="21"/>
                </a:moveTo>
                <a:cubicBezTo>
                  <a:pt x="34" y="21"/>
                  <a:pt x="34" y="21"/>
                  <a:pt x="34" y="21"/>
                </a:cubicBezTo>
                <a:cubicBezTo>
                  <a:pt x="28" y="21"/>
                  <a:pt x="23" y="15"/>
                  <a:pt x="23" y="8"/>
                </a:cubicBezTo>
                <a:cubicBezTo>
                  <a:pt x="23" y="4"/>
                  <a:pt x="23" y="4"/>
                  <a:pt x="23" y="4"/>
                </a:cubicBezTo>
                <a:cubicBezTo>
                  <a:pt x="23" y="2"/>
                  <a:pt x="22" y="0"/>
                  <a:pt x="20" y="0"/>
                </a:cubicBezTo>
                <a:cubicBezTo>
                  <a:pt x="19" y="0"/>
                  <a:pt x="17" y="1"/>
                  <a:pt x="17" y="3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15"/>
                  <a:pt x="12" y="21"/>
                  <a:pt x="7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1" y="21"/>
                  <a:pt x="0" y="22"/>
                  <a:pt x="0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6"/>
                  <a:pt x="1" y="28"/>
                  <a:pt x="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12" y="28"/>
                  <a:pt x="17" y="33"/>
                  <a:pt x="17" y="40"/>
                </a:cubicBezTo>
                <a:cubicBezTo>
                  <a:pt x="17" y="45"/>
                  <a:pt x="17" y="45"/>
                  <a:pt x="17" y="45"/>
                </a:cubicBezTo>
                <a:cubicBezTo>
                  <a:pt x="17" y="47"/>
                  <a:pt x="18" y="49"/>
                  <a:pt x="20" y="49"/>
                </a:cubicBezTo>
                <a:cubicBezTo>
                  <a:pt x="22" y="49"/>
                  <a:pt x="23" y="47"/>
                  <a:pt x="23" y="45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3"/>
                  <a:pt x="28" y="28"/>
                  <a:pt x="34" y="28"/>
                </a:cubicBezTo>
                <a:cubicBezTo>
                  <a:pt x="38" y="28"/>
                  <a:pt x="38" y="28"/>
                  <a:pt x="38" y="28"/>
                </a:cubicBezTo>
                <a:cubicBezTo>
                  <a:pt x="39" y="28"/>
                  <a:pt x="41" y="26"/>
                  <a:pt x="41" y="24"/>
                </a:cubicBezTo>
                <a:cubicBezTo>
                  <a:pt x="41" y="24"/>
                  <a:pt x="41" y="24"/>
                  <a:pt x="41" y="24"/>
                </a:cubicBezTo>
                <a:cubicBezTo>
                  <a:pt x="41" y="22"/>
                  <a:pt x="39" y="21"/>
                  <a:pt x="38" y="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5" name="Freeform 11"/>
          <p:cNvSpPr/>
          <p:nvPr>
            <p:custDataLst>
              <p:tags r:id="rId9"/>
            </p:custDataLst>
          </p:nvPr>
        </p:nvSpPr>
        <p:spPr bwMode="auto">
          <a:xfrm>
            <a:off x="2565452" y="460192"/>
            <a:ext cx="96961" cy="154188"/>
          </a:xfrm>
          <a:custGeom>
            <a:avLst/>
            <a:gdLst>
              <a:gd name="T0" fmla="*/ 38 w 41"/>
              <a:gd name="T1" fmla="*/ 21 h 49"/>
              <a:gd name="T2" fmla="*/ 34 w 41"/>
              <a:gd name="T3" fmla="*/ 21 h 49"/>
              <a:gd name="T4" fmla="*/ 23 w 41"/>
              <a:gd name="T5" fmla="*/ 8 h 49"/>
              <a:gd name="T6" fmla="*/ 23 w 41"/>
              <a:gd name="T7" fmla="*/ 4 h 49"/>
              <a:gd name="T8" fmla="*/ 21 w 41"/>
              <a:gd name="T9" fmla="*/ 0 h 49"/>
              <a:gd name="T10" fmla="*/ 17 w 41"/>
              <a:gd name="T11" fmla="*/ 3 h 49"/>
              <a:gd name="T12" fmla="*/ 17 w 41"/>
              <a:gd name="T13" fmla="*/ 8 h 49"/>
              <a:gd name="T14" fmla="*/ 7 w 41"/>
              <a:gd name="T15" fmla="*/ 21 h 49"/>
              <a:gd name="T16" fmla="*/ 3 w 41"/>
              <a:gd name="T17" fmla="*/ 21 h 49"/>
              <a:gd name="T18" fmla="*/ 0 w 41"/>
              <a:gd name="T19" fmla="*/ 24 h 49"/>
              <a:gd name="T20" fmla="*/ 0 w 41"/>
              <a:gd name="T21" fmla="*/ 24 h 49"/>
              <a:gd name="T22" fmla="*/ 3 w 41"/>
              <a:gd name="T23" fmla="*/ 28 h 49"/>
              <a:gd name="T24" fmla="*/ 7 w 41"/>
              <a:gd name="T25" fmla="*/ 28 h 49"/>
              <a:gd name="T26" fmla="*/ 17 w 41"/>
              <a:gd name="T27" fmla="*/ 40 h 49"/>
              <a:gd name="T28" fmla="*/ 17 w 41"/>
              <a:gd name="T29" fmla="*/ 45 h 49"/>
              <a:gd name="T30" fmla="*/ 20 w 41"/>
              <a:gd name="T31" fmla="*/ 49 h 49"/>
              <a:gd name="T32" fmla="*/ 23 w 41"/>
              <a:gd name="T33" fmla="*/ 45 h 49"/>
              <a:gd name="T34" fmla="*/ 23 w 41"/>
              <a:gd name="T35" fmla="*/ 40 h 49"/>
              <a:gd name="T36" fmla="*/ 34 w 41"/>
              <a:gd name="T37" fmla="*/ 28 h 49"/>
              <a:gd name="T38" fmla="*/ 38 w 41"/>
              <a:gd name="T39" fmla="*/ 28 h 49"/>
              <a:gd name="T40" fmla="*/ 41 w 41"/>
              <a:gd name="T41" fmla="*/ 24 h 49"/>
              <a:gd name="T42" fmla="*/ 41 w 41"/>
              <a:gd name="T43" fmla="*/ 24 h 49"/>
              <a:gd name="T44" fmla="*/ 38 w 41"/>
              <a:gd name="T45" fmla="*/ 2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1" h="49">
                <a:moveTo>
                  <a:pt x="38" y="21"/>
                </a:moveTo>
                <a:cubicBezTo>
                  <a:pt x="34" y="21"/>
                  <a:pt x="34" y="21"/>
                  <a:pt x="34" y="21"/>
                </a:cubicBezTo>
                <a:cubicBezTo>
                  <a:pt x="28" y="21"/>
                  <a:pt x="23" y="15"/>
                  <a:pt x="23" y="8"/>
                </a:cubicBezTo>
                <a:cubicBezTo>
                  <a:pt x="23" y="4"/>
                  <a:pt x="23" y="4"/>
                  <a:pt x="23" y="4"/>
                </a:cubicBezTo>
                <a:cubicBezTo>
                  <a:pt x="23" y="2"/>
                  <a:pt x="22" y="0"/>
                  <a:pt x="21" y="0"/>
                </a:cubicBezTo>
                <a:cubicBezTo>
                  <a:pt x="19" y="0"/>
                  <a:pt x="17" y="1"/>
                  <a:pt x="17" y="3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15"/>
                  <a:pt x="13" y="21"/>
                  <a:pt x="7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1" y="21"/>
                  <a:pt x="0" y="22"/>
                  <a:pt x="0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6"/>
                  <a:pt x="1" y="28"/>
                  <a:pt x="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13" y="28"/>
                  <a:pt x="17" y="33"/>
                  <a:pt x="17" y="40"/>
                </a:cubicBezTo>
                <a:cubicBezTo>
                  <a:pt x="17" y="45"/>
                  <a:pt x="17" y="45"/>
                  <a:pt x="17" y="45"/>
                </a:cubicBezTo>
                <a:cubicBezTo>
                  <a:pt x="17" y="47"/>
                  <a:pt x="19" y="49"/>
                  <a:pt x="20" y="49"/>
                </a:cubicBezTo>
                <a:cubicBezTo>
                  <a:pt x="22" y="49"/>
                  <a:pt x="23" y="47"/>
                  <a:pt x="23" y="45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3"/>
                  <a:pt x="28" y="28"/>
                  <a:pt x="34" y="28"/>
                </a:cubicBezTo>
                <a:cubicBezTo>
                  <a:pt x="38" y="28"/>
                  <a:pt x="38" y="28"/>
                  <a:pt x="38" y="28"/>
                </a:cubicBezTo>
                <a:cubicBezTo>
                  <a:pt x="40" y="28"/>
                  <a:pt x="41" y="26"/>
                  <a:pt x="41" y="24"/>
                </a:cubicBezTo>
                <a:cubicBezTo>
                  <a:pt x="41" y="24"/>
                  <a:pt x="41" y="24"/>
                  <a:pt x="41" y="24"/>
                </a:cubicBezTo>
                <a:cubicBezTo>
                  <a:pt x="41" y="22"/>
                  <a:pt x="40" y="21"/>
                  <a:pt x="38" y="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6" name="Freeform 12"/>
          <p:cNvSpPr/>
          <p:nvPr>
            <p:custDataLst>
              <p:tags r:id="rId10"/>
            </p:custDataLst>
          </p:nvPr>
        </p:nvSpPr>
        <p:spPr bwMode="auto">
          <a:xfrm>
            <a:off x="8117111" y="644032"/>
            <a:ext cx="97850" cy="154188"/>
          </a:xfrm>
          <a:custGeom>
            <a:avLst/>
            <a:gdLst>
              <a:gd name="T0" fmla="*/ 38 w 41"/>
              <a:gd name="T1" fmla="*/ 21 h 49"/>
              <a:gd name="T2" fmla="*/ 34 w 41"/>
              <a:gd name="T3" fmla="*/ 21 h 49"/>
              <a:gd name="T4" fmla="*/ 23 w 41"/>
              <a:gd name="T5" fmla="*/ 8 h 49"/>
              <a:gd name="T6" fmla="*/ 23 w 41"/>
              <a:gd name="T7" fmla="*/ 4 h 49"/>
              <a:gd name="T8" fmla="*/ 20 w 41"/>
              <a:gd name="T9" fmla="*/ 0 h 49"/>
              <a:gd name="T10" fmla="*/ 17 w 41"/>
              <a:gd name="T11" fmla="*/ 4 h 49"/>
              <a:gd name="T12" fmla="*/ 17 w 41"/>
              <a:gd name="T13" fmla="*/ 8 h 49"/>
              <a:gd name="T14" fmla="*/ 7 w 41"/>
              <a:gd name="T15" fmla="*/ 21 h 49"/>
              <a:gd name="T16" fmla="*/ 3 w 41"/>
              <a:gd name="T17" fmla="*/ 21 h 49"/>
              <a:gd name="T18" fmla="*/ 0 w 41"/>
              <a:gd name="T19" fmla="*/ 24 h 49"/>
              <a:gd name="T20" fmla="*/ 0 w 41"/>
              <a:gd name="T21" fmla="*/ 24 h 49"/>
              <a:gd name="T22" fmla="*/ 3 w 41"/>
              <a:gd name="T23" fmla="*/ 28 h 49"/>
              <a:gd name="T24" fmla="*/ 7 w 41"/>
              <a:gd name="T25" fmla="*/ 28 h 49"/>
              <a:gd name="T26" fmla="*/ 17 w 41"/>
              <a:gd name="T27" fmla="*/ 40 h 49"/>
              <a:gd name="T28" fmla="*/ 17 w 41"/>
              <a:gd name="T29" fmla="*/ 45 h 49"/>
              <a:gd name="T30" fmla="*/ 20 w 41"/>
              <a:gd name="T31" fmla="*/ 49 h 49"/>
              <a:gd name="T32" fmla="*/ 23 w 41"/>
              <a:gd name="T33" fmla="*/ 45 h 49"/>
              <a:gd name="T34" fmla="*/ 23 w 41"/>
              <a:gd name="T35" fmla="*/ 40 h 49"/>
              <a:gd name="T36" fmla="*/ 34 w 41"/>
              <a:gd name="T37" fmla="*/ 28 h 49"/>
              <a:gd name="T38" fmla="*/ 38 w 41"/>
              <a:gd name="T39" fmla="*/ 28 h 49"/>
              <a:gd name="T40" fmla="*/ 41 w 41"/>
              <a:gd name="T41" fmla="*/ 24 h 49"/>
              <a:gd name="T42" fmla="*/ 41 w 41"/>
              <a:gd name="T43" fmla="*/ 24 h 49"/>
              <a:gd name="T44" fmla="*/ 38 w 41"/>
              <a:gd name="T45" fmla="*/ 2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1" h="49">
                <a:moveTo>
                  <a:pt x="38" y="21"/>
                </a:moveTo>
                <a:cubicBezTo>
                  <a:pt x="34" y="21"/>
                  <a:pt x="34" y="21"/>
                  <a:pt x="34" y="21"/>
                </a:cubicBezTo>
                <a:cubicBezTo>
                  <a:pt x="28" y="21"/>
                  <a:pt x="23" y="15"/>
                  <a:pt x="23" y="8"/>
                </a:cubicBezTo>
                <a:cubicBezTo>
                  <a:pt x="23" y="4"/>
                  <a:pt x="23" y="4"/>
                  <a:pt x="23" y="4"/>
                </a:cubicBezTo>
                <a:cubicBezTo>
                  <a:pt x="23" y="2"/>
                  <a:pt x="22" y="0"/>
                  <a:pt x="20" y="0"/>
                </a:cubicBezTo>
                <a:cubicBezTo>
                  <a:pt x="19" y="0"/>
                  <a:pt x="17" y="1"/>
                  <a:pt x="17" y="4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15"/>
                  <a:pt x="12" y="21"/>
                  <a:pt x="7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1" y="21"/>
                  <a:pt x="0" y="22"/>
                  <a:pt x="0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6"/>
                  <a:pt x="1" y="28"/>
                  <a:pt x="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12" y="28"/>
                  <a:pt x="17" y="34"/>
                  <a:pt x="17" y="40"/>
                </a:cubicBezTo>
                <a:cubicBezTo>
                  <a:pt x="17" y="45"/>
                  <a:pt x="17" y="45"/>
                  <a:pt x="17" y="45"/>
                </a:cubicBezTo>
                <a:cubicBezTo>
                  <a:pt x="17" y="47"/>
                  <a:pt x="18" y="49"/>
                  <a:pt x="20" y="49"/>
                </a:cubicBezTo>
                <a:cubicBezTo>
                  <a:pt x="22" y="49"/>
                  <a:pt x="23" y="47"/>
                  <a:pt x="23" y="45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4"/>
                  <a:pt x="28" y="28"/>
                  <a:pt x="34" y="28"/>
                </a:cubicBezTo>
                <a:cubicBezTo>
                  <a:pt x="38" y="28"/>
                  <a:pt x="38" y="28"/>
                  <a:pt x="38" y="28"/>
                </a:cubicBezTo>
                <a:cubicBezTo>
                  <a:pt x="39" y="28"/>
                  <a:pt x="41" y="26"/>
                  <a:pt x="41" y="24"/>
                </a:cubicBezTo>
                <a:cubicBezTo>
                  <a:pt x="41" y="24"/>
                  <a:pt x="41" y="24"/>
                  <a:pt x="41" y="24"/>
                </a:cubicBezTo>
                <a:cubicBezTo>
                  <a:pt x="41" y="22"/>
                  <a:pt x="39" y="21"/>
                  <a:pt x="38" y="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7" name="Freeform 13"/>
          <p:cNvSpPr/>
          <p:nvPr>
            <p:custDataLst>
              <p:tags r:id="rId11"/>
            </p:custDataLst>
          </p:nvPr>
        </p:nvSpPr>
        <p:spPr bwMode="auto">
          <a:xfrm>
            <a:off x="381616" y="2411264"/>
            <a:ext cx="97850" cy="154188"/>
          </a:xfrm>
          <a:custGeom>
            <a:avLst/>
            <a:gdLst>
              <a:gd name="T0" fmla="*/ 38 w 41"/>
              <a:gd name="T1" fmla="*/ 21 h 49"/>
              <a:gd name="T2" fmla="*/ 34 w 41"/>
              <a:gd name="T3" fmla="*/ 21 h 49"/>
              <a:gd name="T4" fmla="*/ 24 w 41"/>
              <a:gd name="T5" fmla="*/ 9 h 49"/>
              <a:gd name="T6" fmla="*/ 24 w 41"/>
              <a:gd name="T7" fmla="*/ 4 h 49"/>
              <a:gd name="T8" fmla="*/ 21 w 41"/>
              <a:gd name="T9" fmla="*/ 0 h 49"/>
              <a:gd name="T10" fmla="*/ 18 w 41"/>
              <a:gd name="T11" fmla="*/ 4 h 49"/>
              <a:gd name="T12" fmla="*/ 18 w 41"/>
              <a:gd name="T13" fmla="*/ 9 h 49"/>
              <a:gd name="T14" fmla="*/ 7 w 41"/>
              <a:gd name="T15" fmla="*/ 21 h 49"/>
              <a:gd name="T16" fmla="*/ 3 w 41"/>
              <a:gd name="T17" fmla="*/ 21 h 49"/>
              <a:gd name="T18" fmla="*/ 0 w 41"/>
              <a:gd name="T19" fmla="*/ 25 h 49"/>
              <a:gd name="T20" fmla="*/ 0 w 41"/>
              <a:gd name="T21" fmla="*/ 25 h 49"/>
              <a:gd name="T22" fmla="*/ 3 w 41"/>
              <a:gd name="T23" fmla="*/ 28 h 49"/>
              <a:gd name="T24" fmla="*/ 7 w 41"/>
              <a:gd name="T25" fmla="*/ 28 h 49"/>
              <a:gd name="T26" fmla="*/ 18 w 41"/>
              <a:gd name="T27" fmla="*/ 41 h 49"/>
              <a:gd name="T28" fmla="*/ 18 w 41"/>
              <a:gd name="T29" fmla="*/ 45 h 49"/>
              <a:gd name="T30" fmla="*/ 20 w 41"/>
              <a:gd name="T31" fmla="*/ 49 h 49"/>
              <a:gd name="T32" fmla="*/ 24 w 41"/>
              <a:gd name="T33" fmla="*/ 46 h 49"/>
              <a:gd name="T34" fmla="*/ 24 w 41"/>
              <a:gd name="T35" fmla="*/ 41 h 49"/>
              <a:gd name="T36" fmla="*/ 34 w 41"/>
              <a:gd name="T37" fmla="*/ 28 h 49"/>
              <a:gd name="T38" fmla="*/ 38 w 41"/>
              <a:gd name="T39" fmla="*/ 28 h 49"/>
              <a:gd name="T40" fmla="*/ 41 w 41"/>
              <a:gd name="T41" fmla="*/ 25 h 49"/>
              <a:gd name="T42" fmla="*/ 41 w 41"/>
              <a:gd name="T43" fmla="*/ 25 h 49"/>
              <a:gd name="T44" fmla="*/ 38 w 41"/>
              <a:gd name="T45" fmla="*/ 2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1" h="49">
                <a:moveTo>
                  <a:pt x="38" y="21"/>
                </a:moveTo>
                <a:cubicBezTo>
                  <a:pt x="34" y="21"/>
                  <a:pt x="34" y="21"/>
                  <a:pt x="34" y="21"/>
                </a:cubicBezTo>
                <a:cubicBezTo>
                  <a:pt x="28" y="21"/>
                  <a:pt x="24" y="16"/>
                  <a:pt x="24" y="9"/>
                </a:cubicBezTo>
                <a:cubicBezTo>
                  <a:pt x="24" y="4"/>
                  <a:pt x="24" y="4"/>
                  <a:pt x="24" y="4"/>
                </a:cubicBezTo>
                <a:cubicBezTo>
                  <a:pt x="24" y="2"/>
                  <a:pt x="22" y="1"/>
                  <a:pt x="21" y="0"/>
                </a:cubicBezTo>
                <a:cubicBezTo>
                  <a:pt x="19" y="0"/>
                  <a:pt x="18" y="2"/>
                  <a:pt x="18" y="4"/>
                </a:cubicBezTo>
                <a:cubicBezTo>
                  <a:pt x="18" y="9"/>
                  <a:pt x="18" y="9"/>
                  <a:pt x="18" y="9"/>
                </a:cubicBezTo>
                <a:cubicBezTo>
                  <a:pt x="18" y="16"/>
                  <a:pt x="13" y="21"/>
                  <a:pt x="7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1" y="21"/>
                  <a:pt x="0" y="23"/>
                  <a:pt x="0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7"/>
                  <a:pt x="1" y="28"/>
                  <a:pt x="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13" y="28"/>
                  <a:pt x="18" y="34"/>
                  <a:pt x="18" y="41"/>
                </a:cubicBezTo>
                <a:cubicBezTo>
                  <a:pt x="18" y="45"/>
                  <a:pt x="18" y="45"/>
                  <a:pt x="18" y="45"/>
                </a:cubicBezTo>
                <a:cubicBezTo>
                  <a:pt x="18" y="47"/>
                  <a:pt x="19" y="49"/>
                  <a:pt x="20" y="49"/>
                </a:cubicBezTo>
                <a:cubicBezTo>
                  <a:pt x="22" y="49"/>
                  <a:pt x="24" y="48"/>
                  <a:pt x="24" y="46"/>
                </a:cubicBezTo>
                <a:cubicBezTo>
                  <a:pt x="24" y="41"/>
                  <a:pt x="24" y="41"/>
                  <a:pt x="24" y="41"/>
                </a:cubicBezTo>
                <a:cubicBezTo>
                  <a:pt x="24" y="34"/>
                  <a:pt x="28" y="28"/>
                  <a:pt x="34" y="28"/>
                </a:cubicBezTo>
                <a:cubicBezTo>
                  <a:pt x="38" y="28"/>
                  <a:pt x="38" y="28"/>
                  <a:pt x="38" y="28"/>
                </a:cubicBezTo>
                <a:cubicBezTo>
                  <a:pt x="40" y="28"/>
                  <a:pt x="41" y="27"/>
                  <a:pt x="41" y="25"/>
                </a:cubicBezTo>
                <a:cubicBezTo>
                  <a:pt x="41" y="25"/>
                  <a:pt x="41" y="25"/>
                  <a:pt x="41" y="25"/>
                </a:cubicBezTo>
                <a:cubicBezTo>
                  <a:pt x="41" y="23"/>
                  <a:pt x="40" y="21"/>
                  <a:pt x="38" y="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8" name="Freeform 14"/>
          <p:cNvSpPr/>
          <p:nvPr>
            <p:custDataLst>
              <p:tags r:id="rId12"/>
            </p:custDataLst>
          </p:nvPr>
        </p:nvSpPr>
        <p:spPr bwMode="auto">
          <a:xfrm>
            <a:off x="6655586" y="460192"/>
            <a:ext cx="97850" cy="154188"/>
          </a:xfrm>
          <a:custGeom>
            <a:avLst/>
            <a:gdLst>
              <a:gd name="T0" fmla="*/ 38 w 41"/>
              <a:gd name="T1" fmla="*/ 21 h 49"/>
              <a:gd name="T2" fmla="*/ 34 w 41"/>
              <a:gd name="T3" fmla="*/ 21 h 49"/>
              <a:gd name="T4" fmla="*/ 24 w 41"/>
              <a:gd name="T5" fmla="*/ 8 h 49"/>
              <a:gd name="T6" fmla="*/ 24 w 41"/>
              <a:gd name="T7" fmla="*/ 4 h 49"/>
              <a:gd name="T8" fmla="*/ 21 w 41"/>
              <a:gd name="T9" fmla="*/ 0 h 49"/>
              <a:gd name="T10" fmla="*/ 18 w 41"/>
              <a:gd name="T11" fmla="*/ 3 h 49"/>
              <a:gd name="T12" fmla="*/ 18 w 41"/>
              <a:gd name="T13" fmla="*/ 8 h 49"/>
              <a:gd name="T14" fmla="*/ 7 w 41"/>
              <a:gd name="T15" fmla="*/ 21 h 49"/>
              <a:gd name="T16" fmla="*/ 3 w 41"/>
              <a:gd name="T17" fmla="*/ 21 h 49"/>
              <a:gd name="T18" fmla="*/ 0 w 41"/>
              <a:gd name="T19" fmla="*/ 24 h 49"/>
              <a:gd name="T20" fmla="*/ 0 w 41"/>
              <a:gd name="T21" fmla="*/ 24 h 49"/>
              <a:gd name="T22" fmla="*/ 3 w 41"/>
              <a:gd name="T23" fmla="*/ 28 h 49"/>
              <a:gd name="T24" fmla="*/ 7 w 41"/>
              <a:gd name="T25" fmla="*/ 28 h 49"/>
              <a:gd name="T26" fmla="*/ 18 w 41"/>
              <a:gd name="T27" fmla="*/ 40 h 49"/>
              <a:gd name="T28" fmla="*/ 18 w 41"/>
              <a:gd name="T29" fmla="*/ 45 h 49"/>
              <a:gd name="T30" fmla="*/ 20 w 41"/>
              <a:gd name="T31" fmla="*/ 49 h 49"/>
              <a:gd name="T32" fmla="*/ 24 w 41"/>
              <a:gd name="T33" fmla="*/ 45 h 49"/>
              <a:gd name="T34" fmla="*/ 24 w 41"/>
              <a:gd name="T35" fmla="*/ 40 h 49"/>
              <a:gd name="T36" fmla="*/ 34 w 41"/>
              <a:gd name="T37" fmla="*/ 28 h 49"/>
              <a:gd name="T38" fmla="*/ 38 w 41"/>
              <a:gd name="T39" fmla="*/ 28 h 49"/>
              <a:gd name="T40" fmla="*/ 41 w 41"/>
              <a:gd name="T41" fmla="*/ 24 h 49"/>
              <a:gd name="T42" fmla="*/ 41 w 41"/>
              <a:gd name="T43" fmla="*/ 24 h 49"/>
              <a:gd name="T44" fmla="*/ 38 w 41"/>
              <a:gd name="T45" fmla="*/ 2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1" h="49">
                <a:moveTo>
                  <a:pt x="38" y="21"/>
                </a:moveTo>
                <a:cubicBezTo>
                  <a:pt x="34" y="21"/>
                  <a:pt x="34" y="21"/>
                  <a:pt x="34" y="21"/>
                </a:cubicBezTo>
                <a:cubicBezTo>
                  <a:pt x="28" y="21"/>
                  <a:pt x="24" y="15"/>
                  <a:pt x="24" y="8"/>
                </a:cubicBezTo>
                <a:cubicBezTo>
                  <a:pt x="24" y="4"/>
                  <a:pt x="24" y="4"/>
                  <a:pt x="24" y="4"/>
                </a:cubicBezTo>
                <a:cubicBezTo>
                  <a:pt x="24" y="2"/>
                  <a:pt x="22" y="0"/>
                  <a:pt x="21" y="0"/>
                </a:cubicBezTo>
                <a:cubicBezTo>
                  <a:pt x="19" y="0"/>
                  <a:pt x="18" y="1"/>
                  <a:pt x="18" y="3"/>
                </a:cubicBezTo>
                <a:cubicBezTo>
                  <a:pt x="18" y="8"/>
                  <a:pt x="18" y="8"/>
                  <a:pt x="18" y="8"/>
                </a:cubicBezTo>
                <a:cubicBezTo>
                  <a:pt x="18" y="15"/>
                  <a:pt x="13" y="21"/>
                  <a:pt x="7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1" y="21"/>
                  <a:pt x="0" y="22"/>
                  <a:pt x="0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6"/>
                  <a:pt x="1" y="28"/>
                  <a:pt x="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13" y="28"/>
                  <a:pt x="18" y="33"/>
                  <a:pt x="18" y="40"/>
                </a:cubicBezTo>
                <a:cubicBezTo>
                  <a:pt x="18" y="45"/>
                  <a:pt x="18" y="45"/>
                  <a:pt x="18" y="45"/>
                </a:cubicBezTo>
                <a:cubicBezTo>
                  <a:pt x="18" y="47"/>
                  <a:pt x="19" y="49"/>
                  <a:pt x="20" y="49"/>
                </a:cubicBezTo>
                <a:cubicBezTo>
                  <a:pt x="22" y="49"/>
                  <a:pt x="24" y="47"/>
                  <a:pt x="24" y="45"/>
                </a:cubicBezTo>
                <a:cubicBezTo>
                  <a:pt x="24" y="40"/>
                  <a:pt x="24" y="40"/>
                  <a:pt x="24" y="40"/>
                </a:cubicBezTo>
                <a:cubicBezTo>
                  <a:pt x="24" y="33"/>
                  <a:pt x="28" y="28"/>
                  <a:pt x="34" y="28"/>
                </a:cubicBezTo>
                <a:cubicBezTo>
                  <a:pt x="38" y="28"/>
                  <a:pt x="38" y="28"/>
                  <a:pt x="38" y="28"/>
                </a:cubicBezTo>
                <a:cubicBezTo>
                  <a:pt x="40" y="28"/>
                  <a:pt x="41" y="26"/>
                  <a:pt x="41" y="24"/>
                </a:cubicBezTo>
                <a:cubicBezTo>
                  <a:pt x="41" y="24"/>
                  <a:pt x="41" y="24"/>
                  <a:pt x="41" y="24"/>
                </a:cubicBezTo>
                <a:cubicBezTo>
                  <a:pt x="41" y="22"/>
                  <a:pt x="40" y="21"/>
                  <a:pt x="38" y="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9" name="Freeform 15"/>
          <p:cNvSpPr/>
          <p:nvPr>
            <p:custDataLst>
              <p:tags r:id="rId13"/>
            </p:custDataLst>
          </p:nvPr>
        </p:nvSpPr>
        <p:spPr bwMode="auto">
          <a:xfrm>
            <a:off x="6753436" y="2217935"/>
            <a:ext cx="96961" cy="155374"/>
          </a:xfrm>
          <a:custGeom>
            <a:avLst/>
            <a:gdLst>
              <a:gd name="T0" fmla="*/ 38 w 41"/>
              <a:gd name="T1" fmla="*/ 21 h 49"/>
              <a:gd name="T2" fmla="*/ 34 w 41"/>
              <a:gd name="T3" fmla="*/ 21 h 49"/>
              <a:gd name="T4" fmla="*/ 24 w 41"/>
              <a:gd name="T5" fmla="*/ 9 h 49"/>
              <a:gd name="T6" fmla="*/ 24 w 41"/>
              <a:gd name="T7" fmla="*/ 4 h 49"/>
              <a:gd name="T8" fmla="*/ 21 w 41"/>
              <a:gd name="T9" fmla="*/ 0 h 49"/>
              <a:gd name="T10" fmla="*/ 18 w 41"/>
              <a:gd name="T11" fmla="*/ 4 h 49"/>
              <a:gd name="T12" fmla="*/ 18 w 41"/>
              <a:gd name="T13" fmla="*/ 9 h 49"/>
              <a:gd name="T14" fmla="*/ 7 w 41"/>
              <a:gd name="T15" fmla="*/ 21 h 49"/>
              <a:gd name="T16" fmla="*/ 3 w 41"/>
              <a:gd name="T17" fmla="*/ 21 h 49"/>
              <a:gd name="T18" fmla="*/ 0 w 41"/>
              <a:gd name="T19" fmla="*/ 25 h 49"/>
              <a:gd name="T20" fmla="*/ 0 w 41"/>
              <a:gd name="T21" fmla="*/ 25 h 49"/>
              <a:gd name="T22" fmla="*/ 3 w 41"/>
              <a:gd name="T23" fmla="*/ 28 h 49"/>
              <a:gd name="T24" fmla="*/ 7 w 41"/>
              <a:gd name="T25" fmla="*/ 28 h 49"/>
              <a:gd name="T26" fmla="*/ 18 w 41"/>
              <a:gd name="T27" fmla="*/ 41 h 49"/>
              <a:gd name="T28" fmla="*/ 18 w 41"/>
              <a:gd name="T29" fmla="*/ 45 h 49"/>
              <a:gd name="T30" fmla="*/ 21 w 41"/>
              <a:gd name="T31" fmla="*/ 49 h 49"/>
              <a:gd name="T32" fmla="*/ 24 w 41"/>
              <a:gd name="T33" fmla="*/ 46 h 49"/>
              <a:gd name="T34" fmla="*/ 24 w 41"/>
              <a:gd name="T35" fmla="*/ 41 h 49"/>
              <a:gd name="T36" fmla="*/ 34 w 41"/>
              <a:gd name="T37" fmla="*/ 28 h 49"/>
              <a:gd name="T38" fmla="*/ 38 w 41"/>
              <a:gd name="T39" fmla="*/ 28 h 49"/>
              <a:gd name="T40" fmla="*/ 41 w 41"/>
              <a:gd name="T41" fmla="*/ 25 h 49"/>
              <a:gd name="T42" fmla="*/ 41 w 41"/>
              <a:gd name="T43" fmla="*/ 25 h 49"/>
              <a:gd name="T44" fmla="*/ 38 w 41"/>
              <a:gd name="T45" fmla="*/ 2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1" h="49">
                <a:moveTo>
                  <a:pt x="38" y="21"/>
                </a:moveTo>
                <a:cubicBezTo>
                  <a:pt x="34" y="21"/>
                  <a:pt x="34" y="21"/>
                  <a:pt x="34" y="21"/>
                </a:cubicBezTo>
                <a:cubicBezTo>
                  <a:pt x="29" y="21"/>
                  <a:pt x="24" y="16"/>
                  <a:pt x="24" y="9"/>
                </a:cubicBezTo>
                <a:cubicBezTo>
                  <a:pt x="24" y="4"/>
                  <a:pt x="24" y="4"/>
                  <a:pt x="24" y="4"/>
                </a:cubicBezTo>
                <a:cubicBezTo>
                  <a:pt x="24" y="2"/>
                  <a:pt x="23" y="0"/>
                  <a:pt x="21" y="0"/>
                </a:cubicBezTo>
                <a:cubicBezTo>
                  <a:pt x="19" y="0"/>
                  <a:pt x="18" y="2"/>
                  <a:pt x="18" y="4"/>
                </a:cubicBezTo>
                <a:cubicBezTo>
                  <a:pt x="18" y="9"/>
                  <a:pt x="18" y="9"/>
                  <a:pt x="18" y="9"/>
                </a:cubicBezTo>
                <a:cubicBezTo>
                  <a:pt x="18" y="16"/>
                  <a:pt x="13" y="21"/>
                  <a:pt x="7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2" y="21"/>
                  <a:pt x="0" y="23"/>
                  <a:pt x="0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7"/>
                  <a:pt x="2" y="28"/>
                  <a:pt x="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13" y="28"/>
                  <a:pt x="18" y="34"/>
                  <a:pt x="18" y="41"/>
                </a:cubicBezTo>
                <a:cubicBezTo>
                  <a:pt x="18" y="45"/>
                  <a:pt x="18" y="45"/>
                  <a:pt x="18" y="45"/>
                </a:cubicBezTo>
                <a:cubicBezTo>
                  <a:pt x="18" y="47"/>
                  <a:pt x="19" y="49"/>
                  <a:pt x="21" y="49"/>
                </a:cubicBezTo>
                <a:cubicBezTo>
                  <a:pt x="22" y="49"/>
                  <a:pt x="24" y="48"/>
                  <a:pt x="24" y="46"/>
                </a:cubicBezTo>
                <a:cubicBezTo>
                  <a:pt x="24" y="41"/>
                  <a:pt x="24" y="41"/>
                  <a:pt x="24" y="41"/>
                </a:cubicBezTo>
                <a:cubicBezTo>
                  <a:pt x="24" y="34"/>
                  <a:pt x="29" y="28"/>
                  <a:pt x="34" y="28"/>
                </a:cubicBezTo>
                <a:cubicBezTo>
                  <a:pt x="38" y="28"/>
                  <a:pt x="38" y="28"/>
                  <a:pt x="38" y="28"/>
                </a:cubicBezTo>
                <a:cubicBezTo>
                  <a:pt x="40" y="28"/>
                  <a:pt x="41" y="27"/>
                  <a:pt x="41" y="25"/>
                </a:cubicBezTo>
                <a:cubicBezTo>
                  <a:pt x="41" y="25"/>
                  <a:pt x="41" y="25"/>
                  <a:pt x="41" y="25"/>
                </a:cubicBezTo>
                <a:cubicBezTo>
                  <a:pt x="41" y="23"/>
                  <a:pt x="40" y="21"/>
                  <a:pt x="38" y="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0" name="Freeform 16"/>
          <p:cNvSpPr/>
          <p:nvPr>
            <p:custDataLst>
              <p:tags r:id="rId14"/>
            </p:custDataLst>
          </p:nvPr>
        </p:nvSpPr>
        <p:spPr bwMode="auto">
          <a:xfrm>
            <a:off x="1445051" y="1228575"/>
            <a:ext cx="967826" cy="766196"/>
          </a:xfrm>
          <a:custGeom>
            <a:avLst/>
            <a:gdLst>
              <a:gd name="T0" fmla="*/ 204 w 408"/>
              <a:gd name="T1" fmla="*/ 0 h 242"/>
              <a:gd name="T2" fmla="*/ 0 w 408"/>
              <a:gd name="T3" fmla="*/ 242 h 242"/>
              <a:gd name="T4" fmla="*/ 408 w 408"/>
              <a:gd name="T5" fmla="*/ 242 h 242"/>
              <a:gd name="T6" fmla="*/ 204 w 408"/>
              <a:gd name="T7" fmla="*/ 0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8" h="242">
                <a:moveTo>
                  <a:pt x="204" y="0"/>
                </a:moveTo>
                <a:cubicBezTo>
                  <a:pt x="91" y="0"/>
                  <a:pt x="0" y="108"/>
                  <a:pt x="0" y="242"/>
                </a:cubicBezTo>
                <a:cubicBezTo>
                  <a:pt x="408" y="242"/>
                  <a:pt x="408" y="242"/>
                  <a:pt x="408" y="242"/>
                </a:cubicBezTo>
                <a:cubicBezTo>
                  <a:pt x="408" y="108"/>
                  <a:pt x="317" y="0"/>
                  <a:pt x="20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1" name="Freeform 17"/>
          <p:cNvSpPr/>
          <p:nvPr>
            <p:custDataLst>
              <p:tags r:id="rId15"/>
            </p:custDataLst>
          </p:nvPr>
        </p:nvSpPr>
        <p:spPr bwMode="auto">
          <a:xfrm>
            <a:off x="2391973" y="1612266"/>
            <a:ext cx="483914" cy="383098"/>
          </a:xfrm>
          <a:custGeom>
            <a:avLst/>
            <a:gdLst>
              <a:gd name="T0" fmla="*/ 102 w 204"/>
              <a:gd name="T1" fmla="*/ 0 h 121"/>
              <a:gd name="T2" fmla="*/ 0 w 204"/>
              <a:gd name="T3" fmla="*/ 121 h 121"/>
              <a:gd name="T4" fmla="*/ 204 w 204"/>
              <a:gd name="T5" fmla="*/ 121 h 121"/>
              <a:gd name="T6" fmla="*/ 102 w 204"/>
              <a:gd name="T7" fmla="*/ 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121">
                <a:moveTo>
                  <a:pt x="102" y="0"/>
                </a:moveTo>
                <a:cubicBezTo>
                  <a:pt x="46" y="0"/>
                  <a:pt x="0" y="54"/>
                  <a:pt x="0" y="121"/>
                </a:cubicBezTo>
                <a:cubicBezTo>
                  <a:pt x="204" y="121"/>
                  <a:pt x="204" y="121"/>
                  <a:pt x="204" y="121"/>
                </a:cubicBezTo>
                <a:cubicBezTo>
                  <a:pt x="204" y="54"/>
                  <a:pt x="159" y="0"/>
                  <a:pt x="10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2" name="Freeform 18"/>
          <p:cNvSpPr/>
          <p:nvPr>
            <p:custDataLst>
              <p:tags r:id="rId16"/>
            </p:custDataLst>
          </p:nvPr>
        </p:nvSpPr>
        <p:spPr bwMode="auto">
          <a:xfrm>
            <a:off x="7382345" y="1590509"/>
            <a:ext cx="635136" cy="500518"/>
          </a:xfrm>
          <a:custGeom>
            <a:avLst/>
            <a:gdLst>
              <a:gd name="T0" fmla="*/ 134 w 268"/>
              <a:gd name="T1" fmla="*/ 0 h 158"/>
              <a:gd name="T2" fmla="*/ 0 w 268"/>
              <a:gd name="T3" fmla="*/ 158 h 158"/>
              <a:gd name="T4" fmla="*/ 268 w 268"/>
              <a:gd name="T5" fmla="*/ 158 h 158"/>
              <a:gd name="T6" fmla="*/ 134 w 268"/>
              <a:gd name="T7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8" h="158">
                <a:moveTo>
                  <a:pt x="134" y="0"/>
                </a:moveTo>
                <a:cubicBezTo>
                  <a:pt x="60" y="0"/>
                  <a:pt x="0" y="71"/>
                  <a:pt x="0" y="158"/>
                </a:cubicBezTo>
                <a:cubicBezTo>
                  <a:pt x="268" y="158"/>
                  <a:pt x="268" y="158"/>
                  <a:pt x="268" y="158"/>
                </a:cubicBezTo>
                <a:cubicBezTo>
                  <a:pt x="268" y="71"/>
                  <a:pt x="208" y="0"/>
                  <a:pt x="13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3" name="Freeform 19"/>
          <p:cNvSpPr/>
          <p:nvPr>
            <p:custDataLst>
              <p:tags r:id="rId17"/>
            </p:custDataLst>
          </p:nvPr>
        </p:nvSpPr>
        <p:spPr bwMode="auto">
          <a:xfrm>
            <a:off x="8017481" y="1840769"/>
            <a:ext cx="318458" cy="250259"/>
          </a:xfrm>
          <a:custGeom>
            <a:avLst/>
            <a:gdLst>
              <a:gd name="T0" fmla="*/ 67 w 134"/>
              <a:gd name="T1" fmla="*/ 0 h 79"/>
              <a:gd name="T2" fmla="*/ 0 w 134"/>
              <a:gd name="T3" fmla="*/ 79 h 79"/>
              <a:gd name="T4" fmla="*/ 134 w 134"/>
              <a:gd name="T5" fmla="*/ 79 h 79"/>
              <a:gd name="T6" fmla="*/ 67 w 134"/>
              <a:gd name="T7" fmla="*/ 0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" h="79">
                <a:moveTo>
                  <a:pt x="67" y="0"/>
                </a:moveTo>
                <a:cubicBezTo>
                  <a:pt x="30" y="0"/>
                  <a:pt x="0" y="35"/>
                  <a:pt x="0" y="79"/>
                </a:cubicBezTo>
                <a:cubicBezTo>
                  <a:pt x="134" y="79"/>
                  <a:pt x="134" y="79"/>
                  <a:pt x="134" y="79"/>
                </a:cubicBezTo>
                <a:cubicBezTo>
                  <a:pt x="134" y="35"/>
                  <a:pt x="104" y="0"/>
                  <a:pt x="67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4" name="Freeform 20"/>
          <p:cNvSpPr/>
          <p:nvPr>
            <p:custDataLst>
              <p:tags r:id="rId18"/>
            </p:custDataLst>
          </p:nvPr>
        </p:nvSpPr>
        <p:spPr bwMode="auto">
          <a:xfrm>
            <a:off x="697085" y="719939"/>
            <a:ext cx="524832" cy="413936"/>
          </a:xfrm>
          <a:custGeom>
            <a:avLst/>
            <a:gdLst>
              <a:gd name="T0" fmla="*/ 111 w 221"/>
              <a:gd name="T1" fmla="*/ 0 h 131"/>
              <a:gd name="T2" fmla="*/ 0 w 221"/>
              <a:gd name="T3" fmla="*/ 131 h 131"/>
              <a:gd name="T4" fmla="*/ 221 w 221"/>
              <a:gd name="T5" fmla="*/ 131 h 131"/>
              <a:gd name="T6" fmla="*/ 111 w 221"/>
              <a:gd name="T7" fmla="*/ 0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1" h="131">
                <a:moveTo>
                  <a:pt x="111" y="0"/>
                </a:moveTo>
                <a:cubicBezTo>
                  <a:pt x="50" y="0"/>
                  <a:pt x="0" y="59"/>
                  <a:pt x="0" y="131"/>
                </a:cubicBezTo>
                <a:cubicBezTo>
                  <a:pt x="221" y="131"/>
                  <a:pt x="221" y="131"/>
                  <a:pt x="221" y="131"/>
                </a:cubicBezTo>
                <a:cubicBezTo>
                  <a:pt x="221" y="59"/>
                  <a:pt x="172" y="0"/>
                  <a:pt x="11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5" name="Freeform 21"/>
          <p:cNvSpPr/>
          <p:nvPr>
            <p:custDataLst>
              <p:tags r:id="rId19"/>
            </p:custDataLst>
          </p:nvPr>
        </p:nvSpPr>
        <p:spPr bwMode="auto">
          <a:xfrm>
            <a:off x="1202666" y="928686"/>
            <a:ext cx="263306" cy="205189"/>
          </a:xfrm>
          <a:custGeom>
            <a:avLst/>
            <a:gdLst>
              <a:gd name="T0" fmla="*/ 55 w 111"/>
              <a:gd name="T1" fmla="*/ 0 h 65"/>
              <a:gd name="T2" fmla="*/ 0 w 111"/>
              <a:gd name="T3" fmla="*/ 65 h 65"/>
              <a:gd name="T4" fmla="*/ 111 w 111"/>
              <a:gd name="T5" fmla="*/ 65 h 65"/>
              <a:gd name="T6" fmla="*/ 55 w 111"/>
              <a:gd name="T7" fmla="*/ 0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1" h="65">
                <a:moveTo>
                  <a:pt x="55" y="0"/>
                </a:moveTo>
                <a:cubicBezTo>
                  <a:pt x="25" y="0"/>
                  <a:pt x="0" y="29"/>
                  <a:pt x="0" y="65"/>
                </a:cubicBezTo>
                <a:cubicBezTo>
                  <a:pt x="111" y="65"/>
                  <a:pt x="111" y="65"/>
                  <a:pt x="111" y="65"/>
                </a:cubicBezTo>
                <a:cubicBezTo>
                  <a:pt x="111" y="29"/>
                  <a:pt x="86" y="0"/>
                  <a:pt x="55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6" name="Freeform 22"/>
          <p:cNvSpPr/>
          <p:nvPr>
            <p:custDataLst>
              <p:tags r:id="rId20"/>
            </p:custDataLst>
          </p:nvPr>
        </p:nvSpPr>
        <p:spPr bwMode="auto">
          <a:xfrm>
            <a:off x="5680642" y="985618"/>
            <a:ext cx="377168" cy="297702"/>
          </a:xfrm>
          <a:custGeom>
            <a:avLst/>
            <a:gdLst>
              <a:gd name="T0" fmla="*/ 79 w 159"/>
              <a:gd name="T1" fmla="*/ 0 h 94"/>
              <a:gd name="T2" fmla="*/ 0 w 159"/>
              <a:gd name="T3" fmla="*/ 94 h 94"/>
              <a:gd name="T4" fmla="*/ 159 w 159"/>
              <a:gd name="T5" fmla="*/ 94 h 94"/>
              <a:gd name="T6" fmla="*/ 79 w 159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4">
                <a:moveTo>
                  <a:pt x="79" y="0"/>
                </a:moveTo>
                <a:cubicBezTo>
                  <a:pt x="35" y="0"/>
                  <a:pt x="0" y="42"/>
                  <a:pt x="0" y="94"/>
                </a:cubicBezTo>
                <a:cubicBezTo>
                  <a:pt x="159" y="94"/>
                  <a:pt x="159" y="94"/>
                  <a:pt x="159" y="94"/>
                </a:cubicBezTo>
                <a:cubicBezTo>
                  <a:pt x="159" y="42"/>
                  <a:pt x="123" y="0"/>
                  <a:pt x="7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7" name="Freeform 23"/>
          <p:cNvSpPr/>
          <p:nvPr>
            <p:custDataLst>
              <p:tags r:id="rId21"/>
            </p:custDataLst>
          </p:nvPr>
        </p:nvSpPr>
        <p:spPr bwMode="auto">
          <a:xfrm>
            <a:off x="6057810" y="1133875"/>
            <a:ext cx="189474" cy="149444"/>
          </a:xfrm>
          <a:custGeom>
            <a:avLst/>
            <a:gdLst>
              <a:gd name="T0" fmla="*/ 40 w 80"/>
              <a:gd name="T1" fmla="*/ 0 h 47"/>
              <a:gd name="T2" fmla="*/ 0 w 80"/>
              <a:gd name="T3" fmla="*/ 47 h 47"/>
              <a:gd name="T4" fmla="*/ 80 w 80"/>
              <a:gd name="T5" fmla="*/ 47 h 47"/>
              <a:gd name="T6" fmla="*/ 40 w 80"/>
              <a:gd name="T7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" h="47">
                <a:moveTo>
                  <a:pt x="40" y="0"/>
                </a:moveTo>
                <a:cubicBezTo>
                  <a:pt x="18" y="0"/>
                  <a:pt x="0" y="21"/>
                  <a:pt x="0" y="47"/>
                </a:cubicBezTo>
                <a:cubicBezTo>
                  <a:pt x="80" y="47"/>
                  <a:pt x="80" y="47"/>
                  <a:pt x="80" y="47"/>
                </a:cubicBezTo>
                <a:cubicBezTo>
                  <a:pt x="80" y="21"/>
                  <a:pt x="62" y="0"/>
                  <a:pt x="4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8" name="Rectangle 25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" y="6021637"/>
            <a:ext cx="9144536" cy="8551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9" name="Freeform 26"/>
          <p:cNvSpPr/>
          <p:nvPr>
            <p:custDataLst>
              <p:tags r:id="rId23"/>
            </p:custDataLst>
          </p:nvPr>
        </p:nvSpPr>
        <p:spPr bwMode="auto">
          <a:xfrm>
            <a:off x="0" y="5102438"/>
            <a:ext cx="2420564" cy="919198"/>
          </a:xfrm>
          <a:custGeom>
            <a:avLst/>
            <a:gdLst>
              <a:gd name="T0" fmla="*/ 1063 w 1063"/>
              <a:gd name="T1" fmla="*/ 290 h 290"/>
              <a:gd name="T2" fmla="*/ 0 w 1063"/>
              <a:gd name="T3" fmla="*/ 290 h 290"/>
              <a:gd name="T4" fmla="*/ 0 w 1063"/>
              <a:gd name="T5" fmla="*/ 119 h 290"/>
              <a:gd name="T6" fmla="*/ 332 w 1063"/>
              <a:gd name="T7" fmla="*/ 0 h 290"/>
              <a:gd name="T8" fmla="*/ 1063 w 1063"/>
              <a:gd name="T9" fmla="*/ 290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3" h="290">
                <a:moveTo>
                  <a:pt x="1063" y="290"/>
                </a:moveTo>
                <a:cubicBezTo>
                  <a:pt x="0" y="290"/>
                  <a:pt x="0" y="290"/>
                  <a:pt x="0" y="290"/>
                </a:cubicBezTo>
                <a:cubicBezTo>
                  <a:pt x="0" y="119"/>
                  <a:pt x="0" y="119"/>
                  <a:pt x="0" y="119"/>
                </a:cubicBezTo>
                <a:cubicBezTo>
                  <a:pt x="81" y="56"/>
                  <a:pt x="171" y="0"/>
                  <a:pt x="332" y="0"/>
                </a:cubicBezTo>
                <a:cubicBezTo>
                  <a:pt x="698" y="0"/>
                  <a:pt x="698" y="290"/>
                  <a:pt x="1063" y="2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30" name="Freeform 27"/>
          <p:cNvSpPr/>
          <p:nvPr>
            <p:custDataLst>
              <p:tags r:id="rId24"/>
            </p:custDataLst>
          </p:nvPr>
        </p:nvSpPr>
        <p:spPr bwMode="auto">
          <a:xfrm>
            <a:off x="795254" y="5102438"/>
            <a:ext cx="1734615" cy="919198"/>
          </a:xfrm>
          <a:custGeom>
            <a:avLst/>
            <a:gdLst>
              <a:gd name="T0" fmla="*/ 0 w 731"/>
              <a:gd name="T1" fmla="*/ 290 h 290"/>
              <a:gd name="T2" fmla="*/ 731 w 731"/>
              <a:gd name="T3" fmla="*/ 290 h 290"/>
              <a:gd name="T4" fmla="*/ 0 w 731"/>
              <a:gd name="T5" fmla="*/ 0 h 290"/>
              <a:gd name="T6" fmla="*/ 0 w 731"/>
              <a:gd name="T7" fmla="*/ 0 h 290"/>
              <a:gd name="T8" fmla="*/ 0 w 731"/>
              <a:gd name="T9" fmla="*/ 290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1" h="290">
                <a:moveTo>
                  <a:pt x="0" y="290"/>
                </a:moveTo>
                <a:cubicBezTo>
                  <a:pt x="731" y="290"/>
                  <a:pt x="731" y="290"/>
                  <a:pt x="731" y="290"/>
                </a:cubicBezTo>
                <a:cubicBezTo>
                  <a:pt x="366" y="290"/>
                  <a:pt x="366" y="0"/>
                  <a:pt x="0" y="0"/>
                </a:cubicBezTo>
                <a:cubicBezTo>
                  <a:pt x="0" y="0"/>
                  <a:pt x="0" y="0"/>
                  <a:pt x="0" y="0"/>
                </a:cubicBezTo>
                <a:lnTo>
                  <a:pt x="0" y="29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31" name="Freeform 28"/>
          <p:cNvSpPr/>
          <p:nvPr>
            <p:custDataLst>
              <p:tags r:id="rId25"/>
            </p:custDataLst>
          </p:nvPr>
        </p:nvSpPr>
        <p:spPr bwMode="auto">
          <a:xfrm>
            <a:off x="310452" y="4846248"/>
            <a:ext cx="4437947" cy="1175388"/>
          </a:xfrm>
          <a:custGeom>
            <a:avLst/>
            <a:gdLst>
              <a:gd name="T0" fmla="*/ 1870 w 1870"/>
              <a:gd name="T1" fmla="*/ 371 h 371"/>
              <a:gd name="T2" fmla="*/ 935 w 1870"/>
              <a:gd name="T3" fmla="*/ 0 h 371"/>
              <a:gd name="T4" fmla="*/ 0 w 1870"/>
              <a:gd name="T5" fmla="*/ 371 h 371"/>
              <a:gd name="T6" fmla="*/ 1870 w 1870"/>
              <a:gd name="T7" fmla="*/ 371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70" h="371">
                <a:moveTo>
                  <a:pt x="1870" y="371"/>
                </a:moveTo>
                <a:cubicBezTo>
                  <a:pt x="1402" y="371"/>
                  <a:pt x="1402" y="0"/>
                  <a:pt x="935" y="0"/>
                </a:cubicBezTo>
                <a:cubicBezTo>
                  <a:pt x="468" y="0"/>
                  <a:pt x="468" y="371"/>
                  <a:pt x="0" y="371"/>
                </a:cubicBezTo>
                <a:lnTo>
                  <a:pt x="1870" y="37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32" name="Freeform 29"/>
          <p:cNvSpPr/>
          <p:nvPr>
            <p:custDataLst>
              <p:tags r:id="rId26"/>
            </p:custDataLst>
          </p:nvPr>
        </p:nvSpPr>
        <p:spPr bwMode="auto">
          <a:xfrm>
            <a:off x="2529870" y="4846248"/>
            <a:ext cx="2218529" cy="1175388"/>
          </a:xfrm>
          <a:custGeom>
            <a:avLst/>
            <a:gdLst>
              <a:gd name="T0" fmla="*/ 0 w 935"/>
              <a:gd name="T1" fmla="*/ 371 h 371"/>
              <a:gd name="T2" fmla="*/ 935 w 935"/>
              <a:gd name="T3" fmla="*/ 371 h 371"/>
              <a:gd name="T4" fmla="*/ 0 w 935"/>
              <a:gd name="T5" fmla="*/ 0 h 371"/>
              <a:gd name="T6" fmla="*/ 0 w 935"/>
              <a:gd name="T7" fmla="*/ 0 h 371"/>
              <a:gd name="T8" fmla="*/ 0 w 935"/>
              <a:gd name="T9" fmla="*/ 371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5" h="371">
                <a:moveTo>
                  <a:pt x="0" y="371"/>
                </a:moveTo>
                <a:cubicBezTo>
                  <a:pt x="935" y="371"/>
                  <a:pt x="935" y="371"/>
                  <a:pt x="935" y="371"/>
                </a:cubicBezTo>
                <a:cubicBezTo>
                  <a:pt x="467" y="371"/>
                  <a:pt x="467" y="0"/>
                  <a:pt x="0" y="0"/>
                </a:cubicBezTo>
                <a:cubicBezTo>
                  <a:pt x="0" y="0"/>
                  <a:pt x="0" y="0"/>
                  <a:pt x="0" y="0"/>
                </a:cubicBezTo>
                <a:lnTo>
                  <a:pt x="0" y="37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33" name="Freeform 30"/>
          <p:cNvSpPr/>
          <p:nvPr>
            <p:custDataLst>
              <p:tags r:id="rId27"/>
            </p:custDataLst>
          </p:nvPr>
        </p:nvSpPr>
        <p:spPr bwMode="auto">
          <a:xfrm>
            <a:off x="7046986" y="5052624"/>
            <a:ext cx="2097551" cy="969013"/>
          </a:xfrm>
          <a:custGeom>
            <a:avLst/>
            <a:gdLst>
              <a:gd name="T0" fmla="*/ 884 w 884"/>
              <a:gd name="T1" fmla="*/ 10 h 306"/>
              <a:gd name="T2" fmla="*/ 884 w 884"/>
              <a:gd name="T3" fmla="*/ 306 h 306"/>
              <a:gd name="T4" fmla="*/ 0 w 884"/>
              <a:gd name="T5" fmla="*/ 306 h 306"/>
              <a:gd name="T6" fmla="*/ 771 w 884"/>
              <a:gd name="T7" fmla="*/ 0 h 306"/>
              <a:gd name="T8" fmla="*/ 884 w 884"/>
              <a:gd name="T9" fmla="*/ 10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4" h="306">
                <a:moveTo>
                  <a:pt x="884" y="10"/>
                </a:moveTo>
                <a:cubicBezTo>
                  <a:pt x="884" y="306"/>
                  <a:pt x="884" y="306"/>
                  <a:pt x="884" y="306"/>
                </a:cubicBezTo>
                <a:cubicBezTo>
                  <a:pt x="0" y="306"/>
                  <a:pt x="0" y="306"/>
                  <a:pt x="0" y="306"/>
                </a:cubicBezTo>
                <a:cubicBezTo>
                  <a:pt x="386" y="306"/>
                  <a:pt x="386" y="0"/>
                  <a:pt x="771" y="0"/>
                </a:cubicBezTo>
                <a:cubicBezTo>
                  <a:pt x="813" y="0"/>
                  <a:pt x="851" y="3"/>
                  <a:pt x="884" y="1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 cstate="email"/>
          <a:stretch>
            <a:fillRect/>
          </a:stretch>
        </p:blipFill>
        <p:spPr>
          <a:xfrm>
            <a:off x="91840" y="3933008"/>
            <a:ext cx="4009991" cy="249348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 cstate="email"/>
          <a:stretch>
            <a:fillRect/>
          </a:stretch>
        </p:blipFill>
        <p:spPr>
          <a:xfrm>
            <a:off x="5935082" y="3895476"/>
            <a:ext cx="3141236" cy="2749534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2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3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34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5"/>
            </p:custDataLst>
          </p:nvPr>
        </p:nvSpPr>
        <p:spPr>
          <a:xfrm>
            <a:off x="623888" y="3004267"/>
            <a:ext cx="7886700" cy="1598057"/>
          </a:xfrm>
        </p:spPr>
        <p:txBody>
          <a:bodyPr anchor="t">
            <a:normAutofit/>
          </a:bodyPr>
          <a:lstStyle>
            <a:lvl1pPr algn="ctr">
              <a:defRPr sz="5400" b="1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28650" y="1825625"/>
            <a:ext cx="3886200" cy="4351338"/>
          </a:xfrm>
        </p:spPr>
        <p:txBody>
          <a:bodyPr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629150" y="1825625"/>
            <a:ext cx="3886200" cy="4351338"/>
          </a:xfrm>
        </p:spPr>
        <p:txBody>
          <a:bodyPr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9841" y="365126"/>
            <a:ext cx="7886700" cy="1325563"/>
          </a:xfrm>
        </p:spPr>
        <p:txBody>
          <a:bodyPr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29842" y="1744961"/>
            <a:ext cx="3868340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9842" y="2615609"/>
            <a:ext cx="3868340" cy="3574054"/>
          </a:xfrm>
        </p:spPr>
        <p:txBody>
          <a:bodyPr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4629150" y="1744961"/>
            <a:ext cx="38873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629150" y="2615609"/>
            <a:ext cx="3887391" cy="3574054"/>
          </a:xfrm>
        </p:spPr>
        <p:txBody>
          <a:bodyPr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29841" y="711200"/>
            <a:ext cx="3196800" cy="1600200"/>
          </a:xfrm>
        </p:spPr>
        <p:txBody>
          <a:bodyPr anchor="t" anchorCtr="0"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 hasCustomPrompt="1"/>
            <p:custDataLst>
              <p:tags r:id="rId3"/>
            </p:custDataLst>
          </p:nvPr>
        </p:nvSpPr>
        <p:spPr>
          <a:xfrm>
            <a:off x="4014391" y="733425"/>
            <a:ext cx="4627800" cy="54036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图片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629841" y="2311400"/>
            <a:ext cx="31968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7368363" y="365125"/>
            <a:ext cx="1146987" cy="5811838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28650" y="365125"/>
            <a:ext cx="6659969" cy="5811838"/>
          </a:xfrm>
        </p:spPr>
        <p:txBody>
          <a:bodyPr vert="eaVer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28650" y="551544"/>
            <a:ext cx="7886700" cy="555897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 txBox="1"/>
          <p:nvPr>
            <p:custDataLst>
              <p:tags r:id="rId2"/>
            </p:custDataLst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7" name="Slide Number Placeholder 5"/>
          <p:cNvSpPr txBox="1"/>
          <p:nvPr>
            <p:custDataLst>
              <p:tags r:id="rId3"/>
            </p:custDataLst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8" name="Freeform 6"/>
          <p:cNvSpPr/>
          <p:nvPr>
            <p:custDataLst>
              <p:tags r:id="rId4"/>
            </p:custDataLst>
          </p:nvPr>
        </p:nvSpPr>
        <p:spPr bwMode="auto">
          <a:xfrm>
            <a:off x="1352111" y="2563081"/>
            <a:ext cx="200148" cy="316679"/>
          </a:xfrm>
          <a:custGeom>
            <a:avLst/>
            <a:gdLst>
              <a:gd name="T0" fmla="*/ 77 w 84"/>
              <a:gd name="T1" fmla="*/ 43 h 100"/>
              <a:gd name="T2" fmla="*/ 69 w 84"/>
              <a:gd name="T3" fmla="*/ 43 h 100"/>
              <a:gd name="T4" fmla="*/ 48 w 84"/>
              <a:gd name="T5" fmla="*/ 18 h 100"/>
              <a:gd name="T6" fmla="*/ 48 w 84"/>
              <a:gd name="T7" fmla="*/ 8 h 100"/>
              <a:gd name="T8" fmla="*/ 42 w 84"/>
              <a:gd name="T9" fmla="*/ 1 h 100"/>
              <a:gd name="T10" fmla="*/ 35 w 84"/>
              <a:gd name="T11" fmla="*/ 8 h 100"/>
              <a:gd name="T12" fmla="*/ 35 w 84"/>
              <a:gd name="T13" fmla="*/ 18 h 100"/>
              <a:gd name="T14" fmla="*/ 14 w 84"/>
              <a:gd name="T15" fmla="*/ 43 h 100"/>
              <a:gd name="T16" fmla="*/ 6 w 84"/>
              <a:gd name="T17" fmla="*/ 43 h 100"/>
              <a:gd name="T18" fmla="*/ 0 w 84"/>
              <a:gd name="T19" fmla="*/ 50 h 100"/>
              <a:gd name="T20" fmla="*/ 0 w 84"/>
              <a:gd name="T21" fmla="*/ 50 h 100"/>
              <a:gd name="T22" fmla="*/ 6 w 84"/>
              <a:gd name="T23" fmla="*/ 58 h 100"/>
              <a:gd name="T24" fmla="*/ 14 w 84"/>
              <a:gd name="T25" fmla="*/ 58 h 100"/>
              <a:gd name="T26" fmla="*/ 35 w 84"/>
              <a:gd name="T27" fmla="*/ 83 h 100"/>
              <a:gd name="T28" fmla="*/ 35 w 84"/>
              <a:gd name="T29" fmla="*/ 92 h 100"/>
              <a:gd name="T30" fmla="*/ 41 w 84"/>
              <a:gd name="T31" fmla="*/ 100 h 100"/>
              <a:gd name="T32" fmla="*/ 48 w 84"/>
              <a:gd name="T33" fmla="*/ 93 h 100"/>
              <a:gd name="T34" fmla="*/ 48 w 84"/>
              <a:gd name="T35" fmla="*/ 83 h 100"/>
              <a:gd name="T36" fmla="*/ 69 w 84"/>
              <a:gd name="T37" fmla="*/ 58 h 100"/>
              <a:gd name="T38" fmla="*/ 77 w 84"/>
              <a:gd name="T39" fmla="*/ 58 h 100"/>
              <a:gd name="T40" fmla="*/ 84 w 84"/>
              <a:gd name="T41" fmla="*/ 50 h 100"/>
              <a:gd name="T42" fmla="*/ 84 w 84"/>
              <a:gd name="T43" fmla="*/ 50 h 100"/>
              <a:gd name="T44" fmla="*/ 77 w 84"/>
              <a:gd name="T45" fmla="*/ 43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4" h="100">
                <a:moveTo>
                  <a:pt x="77" y="43"/>
                </a:moveTo>
                <a:cubicBezTo>
                  <a:pt x="69" y="43"/>
                  <a:pt x="69" y="43"/>
                  <a:pt x="69" y="43"/>
                </a:cubicBezTo>
                <a:cubicBezTo>
                  <a:pt x="57" y="43"/>
                  <a:pt x="48" y="32"/>
                  <a:pt x="48" y="18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4"/>
                  <a:pt x="45" y="1"/>
                  <a:pt x="42" y="1"/>
                </a:cubicBezTo>
                <a:cubicBezTo>
                  <a:pt x="38" y="0"/>
                  <a:pt x="35" y="4"/>
                  <a:pt x="35" y="8"/>
                </a:cubicBezTo>
                <a:cubicBezTo>
                  <a:pt x="35" y="18"/>
                  <a:pt x="35" y="18"/>
                  <a:pt x="35" y="18"/>
                </a:cubicBezTo>
                <a:cubicBezTo>
                  <a:pt x="35" y="32"/>
                  <a:pt x="26" y="43"/>
                  <a:pt x="14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2" y="43"/>
                  <a:pt x="0" y="46"/>
                  <a:pt x="0" y="50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4"/>
                  <a:pt x="2" y="58"/>
                  <a:pt x="6" y="58"/>
                </a:cubicBezTo>
                <a:cubicBezTo>
                  <a:pt x="14" y="58"/>
                  <a:pt x="14" y="58"/>
                  <a:pt x="14" y="58"/>
                </a:cubicBezTo>
                <a:cubicBezTo>
                  <a:pt x="26" y="58"/>
                  <a:pt x="35" y="69"/>
                  <a:pt x="35" y="83"/>
                </a:cubicBezTo>
                <a:cubicBezTo>
                  <a:pt x="35" y="92"/>
                  <a:pt x="35" y="92"/>
                  <a:pt x="35" y="92"/>
                </a:cubicBezTo>
                <a:cubicBezTo>
                  <a:pt x="35" y="96"/>
                  <a:pt x="38" y="100"/>
                  <a:pt x="41" y="100"/>
                </a:cubicBezTo>
                <a:cubicBezTo>
                  <a:pt x="45" y="100"/>
                  <a:pt x="48" y="97"/>
                  <a:pt x="48" y="93"/>
                </a:cubicBezTo>
                <a:cubicBezTo>
                  <a:pt x="48" y="83"/>
                  <a:pt x="48" y="83"/>
                  <a:pt x="48" y="83"/>
                </a:cubicBezTo>
                <a:cubicBezTo>
                  <a:pt x="48" y="69"/>
                  <a:pt x="57" y="58"/>
                  <a:pt x="69" y="58"/>
                </a:cubicBezTo>
                <a:cubicBezTo>
                  <a:pt x="77" y="58"/>
                  <a:pt x="77" y="58"/>
                  <a:pt x="77" y="58"/>
                </a:cubicBezTo>
                <a:cubicBezTo>
                  <a:pt x="81" y="58"/>
                  <a:pt x="84" y="54"/>
                  <a:pt x="84" y="50"/>
                </a:cubicBezTo>
                <a:cubicBezTo>
                  <a:pt x="84" y="50"/>
                  <a:pt x="84" y="50"/>
                  <a:pt x="84" y="50"/>
                </a:cubicBezTo>
                <a:cubicBezTo>
                  <a:pt x="84" y="46"/>
                  <a:pt x="81" y="43"/>
                  <a:pt x="77" y="4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9" name="Freeform 7"/>
          <p:cNvSpPr/>
          <p:nvPr>
            <p:custDataLst>
              <p:tags r:id="rId5"/>
            </p:custDataLst>
          </p:nvPr>
        </p:nvSpPr>
        <p:spPr bwMode="auto">
          <a:xfrm>
            <a:off x="3151822" y="1124488"/>
            <a:ext cx="199259" cy="316679"/>
          </a:xfrm>
          <a:custGeom>
            <a:avLst/>
            <a:gdLst>
              <a:gd name="T0" fmla="*/ 78 w 84"/>
              <a:gd name="T1" fmla="*/ 43 h 100"/>
              <a:gd name="T2" fmla="*/ 70 w 84"/>
              <a:gd name="T3" fmla="*/ 43 h 100"/>
              <a:gd name="T4" fmla="*/ 48 w 84"/>
              <a:gd name="T5" fmla="*/ 18 h 100"/>
              <a:gd name="T6" fmla="*/ 48 w 84"/>
              <a:gd name="T7" fmla="*/ 8 h 100"/>
              <a:gd name="T8" fmla="*/ 43 w 84"/>
              <a:gd name="T9" fmla="*/ 1 h 100"/>
              <a:gd name="T10" fmla="*/ 36 w 84"/>
              <a:gd name="T11" fmla="*/ 8 h 100"/>
              <a:gd name="T12" fmla="*/ 36 w 84"/>
              <a:gd name="T13" fmla="*/ 18 h 100"/>
              <a:gd name="T14" fmla="*/ 15 w 84"/>
              <a:gd name="T15" fmla="*/ 43 h 100"/>
              <a:gd name="T16" fmla="*/ 6 w 84"/>
              <a:gd name="T17" fmla="*/ 43 h 100"/>
              <a:gd name="T18" fmla="*/ 0 w 84"/>
              <a:gd name="T19" fmla="*/ 50 h 100"/>
              <a:gd name="T20" fmla="*/ 0 w 84"/>
              <a:gd name="T21" fmla="*/ 50 h 100"/>
              <a:gd name="T22" fmla="*/ 6 w 84"/>
              <a:gd name="T23" fmla="*/ 58 h 100"/>
              <a:gd name="T24" fmla="*/ 15 w 84"/>
              <a:gd name="T25" fmla="*/ 58 h 100"/>
              <a:gd name="T26" fmla="*/ 36 w 84"/>
              <a:gd name="T27" fmla="*/ 83 h 100"/>
              <a:gd name="T28" fmla="*/ 36 w 84"/>
              <a:gd name="T29" fmla="*/ 92 h 100"/>
              <a:gd name="T30" fmla="*/ 42 w 84"/>
              <a:gd name="T31" fmla="*/ 100 h 100"/>
              <a:gd name="T32" fmla="*/ 48 w 84"/>
              <a:gd name="T33" fmla="*/ 93 h 100"/>
              <a:gd name="T34" fmla="*/ 48 w 84"/>
              <a:gd name="T35" fmla="*/ 83 h 100"/>
              <a:gd name="T36" fmla="*/ 70 w 84"/>
              <a:gd name="T37" fmla="*/ 58 h 100"/>
              <a:gd name="T38" fmla="*/ 78 w 84"/>
              <a:gd name="T39" fmla="*/ 58 h 100"/>
              <a:gd name="T40" fmla="*/ 84 w 84"/>
              <a:gd name="T41" fmla="*/ 50 h 100"/>
              <a:gd name="T42" fmla="*/ 84 w 84"/>
              <a:gd name="T43" fmla="*/ 50 h 100"/>
              <a:gd name="T44" fmla="*/ 78 w 84"/>
              <a:gd name="T45" fmla="*/ 43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4" h="100">
                <a:moveTo>
                  <a:pt x="78" y="43"/>
                </a:moveTo>
                <a:cubicBezTo>
                  <a:pt x="70" y="43"/>
                  <a:pt x="70" y="43"/>
                  <a:pt x="70" y="43"/>
                </a:cubicBezTo>
                <a:cubicBezTo>
                  <a:pt x="58" y="43"/>
                  <a:pt x="48" y="32"/>
                  <a:pt x="48" y="18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4"/>
                  <a:pt x="46" y="1"/>
                  <a:pt x="43" y="1"/>
                </a:cubicBezTo>
                <a:cubicBezTo>
                  <a:pt x="39" y="0"/>
                  <a:pt x="36" y="4"/>
                  <a:pt x="36" y="8"/>
                </a:cubicBezTo>
                <a:cubicBezTo>
                  <a:pt x="36" y="18"/>
                  <a:pt x="36" y="18"/>
                  <a:pt x="36" y="18"/>
                </a:cubicBezTo>
                <a:cubicBezTo>
                  <a:pt x="36" y="32"/>
                  <a:pt x="26" y="43"/>
                  <a:pt x="15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3" y="43"/>
                  <a:pt x="0" y="46"/>
                  <a:pt x="0" y="50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5"/>
                  <a:pt x="3" y="58"/>
                  <a:pt x="6" y="58"/>
                </a:cubicBezTo>
                <a:cubicBezTo>
                  <a:pt x="15" y="58"/>
                  <a:pt x="15" y="58"/>
                  <a:pt x="15" y="58"/>
                </a:cubicBezTo>
                <a:cubicBezTo>
                  <a:pt x="26" y="58"/>
                  <a:pt x="36" y="69"/>
                  <a:pt x="36" y="83"/>
                </a:cubicBezTo>
                <a:cubicBezTo>
                  <a:pt x="36" y="92"/>
                  <a:pt x="36" y="92"/>
                  <a:pt x="36" y="92"/>
                </a:cubicBezTo>
                <a:cubicBezTo>
                  <a:pt x="36" y="96"/>
                  <a:pt x="39" y="100"/>
                  <a:pt x="42" y="100"/>
                </a:cubicBezTo>
                <a:cubicBezTo>
                  <a:pt x="45" y="100"/>
                  <a:pt x="48" y="97"/>
                  <a:pt x="48" y="93"/>
                </a:cubicBezTo>
                <a:cubicBezTo>
                  <a:pt x="48" y="83"/>
                  <a:pt x="48" y="83"/>
                  <a:pt x="48" y="83"/>
                </a:cubicBezTo>
                <a:cubicBezTo>
                  <a:pt x="48" y="69"/>
                  <a:pt x="58" y="58"/>
                  <a:pt x="70" y="58"/>
                </a:cubicBezTo>
                <a:cubicBezTo>
                  <a:pt x="78" y="58"/>
                  <a:pt x="78" y="58"/>
                  <a:pt x="78" y="58"/>
                </a:cubicBezTo>
                <a:cubicBezTo>
                  <a:pt x="81" y="58"/>
                  <a:pt x="84" y="55"/>
                  <a:pt x="84" y="50"/>
                </a:cubicBezTo>
                <a:cubicBezTo>
                  <a:pt x="84" y="50"/>
                  <a:pt x="84" y="50"/>
                  <a:pt x="84" y="50"/>
                </a:cubicBezTo>
                <a:cubicBezTo>
                  <a:pt x="84" y="46"/>
                  <a:pt x="81" y="43"/>
                  <a:pt x="78" y="4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0" name="Freeform 8"/>
          <p:cNvSpPr/>
          <p:nvPr>
            <p:custDataLst>
              <p:tags r:id="rId6"/>
            </p:custDataLst>
          </p:nvPr>
        </p:nvSpPr>
        <p:spPr bwMode="auto">
          <a:xfrm>
            <a:off x="422535" y="1"/>
            <a:ext cx="199259" cy="316679"/>
          </a:xfrm>
          <a:custGeom>
            <a:avLst/>
            <a:gdLst>
              <a:gd name="T0" fmla="*/ 78 w 84"/>
              <a:gd name="T1" fmla="*/ 42 h 100"/>
              <a:gd name="T2" fmla="*/ 70 w 84"/>
              <a:gd name="T3" fmla="*/ 42 h 100"/>
              <a:gd name="T4" fmla="*/ 48 w 84"/>
              <a:gd name="T5" fmla="*/ 17 h 100"/>
              <a:gd name="T6" fmla="*/ 48 w 84"/>
              <a:gd name="T7" fmla="*/ 8 h 100"/>
              <a:gd name="T8" fmla="*/ 42 w 84"/>
              <a:gd name="T9" fmla="*/ 0 h 100"/>
              <a:gd name="T10" fmla="*/ 36 w 84"/>
              <a:gd name="T11" fmla="*/ 7 h 100"/>
              <a:gd name="T12" fmla="*/ 36 w 84"/>
              <a:gd name="T13" fmla="*/ 17 h 100"/>
              <a:gd name="T14" fmla="*/ 14 w 84"/>
              <a:gd name="T15" fmla="*/ 42 h 100"/>
              <a:gd name="T16" fmla="*/ 6 w 84"/>
              <a:gd name="T17" fmla="*/ 42 h 100"/>
              <a:gd name="T18" fmla="*/ 0 w 84"/>
              <a:gd name="T19" fmla="*/ 50 h 100"/>
              <a:gd name="T20" fmla="*/ 0 w 84"/>
              <a:gd name="T21" fmla="*/ 50 h 100"/>
              <a:gd name="T22" fmla="*/ 6 w 84"/>
              <a:gd name="T23" fmla="*/ 57 h 100"/>
              <a:gd name="T24" fmla="*/ 14 w 84"/>
              <a:gd name="T25" fmla="*/ 57 h 100"/>
              <a:gd name="T26" fmla="*/ 36 w 84"/>
              <a:gd name="T27" fmla="*/ 82 h 100"/>
              <a:gd name="T28" fmla="*/ 36 w 84"/>
              <a:gd name="T29" fmla="*/ 92 h 100"/>
              <a:gd name="T30" fmla="*/ 42 w 84"/>
              <a:gd name="T31" fmla="*/ 99 h 100"/>
              <a:gd name="T32" fmla="*/ 48 w 84"/>
              <a:gd name="T33" fmla="*/ 92 h 100"/>
              <a:gd name="T34" fmla="*/ 48 w 84"/>
              <a:gd name="T35" fmla="*/ 82 h 100"/>
              <a:gd name="T36" fmla="*/ 70 w 84"/>
              <a:gd name="T37" fmla="*/ 57 h 100"/>
              <a:gd name="T38" fmla="*/ 78 w 84"/>
              <a:gd name="T39" fmla="*/ 57 h 100"/>
              <a:gd name="T40" fmla="*/ 84 w 84"/>
              <a:gd name="T41" fmla="*/ 50 h 100"/>
              <a:gd name="T42" fmla="*/ 84 w 84"/>
              <a:gd name="T43" fmla="*/ 50 h 100"/>
              <a:gd name="T44" fmla="*/ 78 w 84"/>
              <a:gd name="T45" fmla="*/ 42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4" h="100">
                <a:moveTo>
                  <a:pt x="78" y="42"/>
                </a:moveTo>
                <a:cubicBezTo>
                  <a:pt x="70" y="42"/>
                  <a:pt x="70" y="42"/>
                  <a:pt x="70" y="42"/>
                </a:cubicBezTo>
                <a:cubicBezTo>
                  <a:pt x="58" y="42"/>
                  <a:pt x="48" y="31"/>
                  <a:pt x="48" y="17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4"/>
                  <a:pt x="46" y="0"/>
                  <a:pt x="42" y="0"/>
                </a:cubicBezTo>
                <a:cubicBezTo>
                  <a:pt x="39" y="0"/>
                  <a:pt x="36" y="3"/>
                  <a:pt x="36" y="7"/>
                </a:cubicBezTo>
                <a:cubicBezTo>
                  <a:pt x="36" y="17"/>
                  <a:pt x="36" y="17"/>
                  <a:pt x="36" y="17"/>
                </a:cubicBezTo>
                <a:cubicBezTo>
                  <a:pt x="36" y="31"/>
                  <a:pt x="26" y="42"/>
                  <a:pt x="14" y="42"/>
                </a:cubicBezTo>
                <a:cubicBezTo>
                  <a:pt x="6" y="42"/>
                  <a:pt x="6" y="42"/>
                  <a:pt x="6" y="42"/>
                </a:cubicBezTo>
                <a:cubicBezTo>
                  <a:pt x="3" y="42"/>
                  <a:pt x="0" y="46"/>
                  <a:pt x="0" y="50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4"/>
                  <a:pt x="3" y="57"/>
                  <a:pt x="6" y="57"/>
                </a:cubicBezTo>
                <a:cubicBezTo>
                  <a:pt x="14" y="57"/>
                  <a:pt x="14" y="57"/>
                  <a:pt x="14" y="57"/>
                </a:cubicBezTo>
                <a:cubicBezTo>
                  <a:pt x="26" y="57"/>
                  <a:pt x="36" y="68"/>
                  <a:pt x="36" y="82"/>
                </a:cubicBezTo>
                <a:cubicBezTo>
                  <a:pt x="36" y="92"/>
                  <a:pt x="36" y="92"/>
                  <a:pt x="36" y="92"/>
                </a:cubicBezTo>
                <a:cubicBezTo>
                  <a:pt x="36" y="96"/>
                  <a:pt x="38" y="99"/>
                  <a:pt x="42" y="99"/>
                </a:cubicBezTo>
                <a:cubicBezTo>
                  <a:pt x="45" y="100"/>
                  <a:pt x="48" y="96"/>
                  <a:pt x="48" y="92"/>
                </a:cubicBezTo>
                <a:cubicBezTo>
                  <a:pt x="48" y="82"/>
                  <a:pt x="48" y="82"/>
                  <a:pt x="48" y="82"/>
                </a:cubicBezTo>
                <a:cubicBezTo>
                  <a:pt x="48" y="68"/>
                  <a:pt x="58" y="57"/>
                  <a:pt x="70" y="57"/>
                </a:cubicBezTo>
                <a:cubicBezTo>
                  <a:pt x="78" y="57"/>
                  <a:pt x="78" y="57"/>
                  <a:pt x="78" y="57"/>
                </a:cubicBezTo>
                <a:cubicBezTo>
                  <a:pt x="81" y="57"/>
                  <a:pt x="84" y="54"/>
                  <a:pt x="84" y="50"/>
                </a:cubicBezTo>
                <a:cubicBezTo>
                  <a:pt x="84" y="50"/>
                  <a:pt x="84" y="50"/>
                  <a:pt x="84" y="50"/>
                </a:cubicBezTo>
                <a:cubicBezTo>
                  <a:pt x="84" y="46"/>
                  <a:pt x="81" y="42"/>
                  <a:pt x="78" y="4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1" name="Freeform 9"/>
          <p:cNvSpPr/>
          <p:nvPr>
            <p:custDataLst>
              <p:tags r:id="rId7"/>
            </p:custDataLst>
          </p:nvPr>
        </p:nvSpPr>
        <p:spPr bwMode="auto">
          <a:xfrm>
            <a:off x="8596576" y="1283320"/>
            <a:ext cx="199259" cy="316679"/>
          </a:xfrm>
          <a:custGeom>
            <a:avLst/>
            <a:gdLst>
              <a:gd name="T0" fmla="*/ 78 w 84"/>
              <a:gd name="T1" fmla="*/ 43 h 100"/>
              <a:gd name="T2" fmla="*/ 70 w 84"/>
              <a:gd name="T3" fmla="*/ 43 h 100"/>
              <a:gd name="T4" fmla="*/ 48 w 84"/>
              <a:gd name="T5" fmla="*/ 17 h 100"/>
              <a:gd name="T6" fmla="*/ 48 w 84"/>
              <a:gd name="T7" fmla="*/ 8 h 100"/>
              <a:gd name="T8" fmla="*/ 43 w 84"/>
              <a:gd name="T9" fmla="*/ 0 h 100"/>
              <a:gd name="T10" fmla="*/ 36 w 84"/>
              <a:gd name="T11" fmla="*/ 8 h 100"/>
              <a:gd name="T12" fmla="*/ 36 w 84"/>
              <a:gd name="T13" fmla="*/ 17 h 100"/>
              <a:gd name="T14" fmla="*/ 15 w 84"/>
              <a:gd name="T15" fmla="*/ 43 h 100"/>
              <a:gd name="T16" fmla="*/ 6 w 84"/>
              <a:gd name="T17" fmla="*/ 43 h 100"/>
              <a:gd name="T18" fmla="*/ 0 w 84"/>
              <a:gd name="T19" fmla="*/ 50 h 100"/>
              <a:gd name="T20" fmla="*/ 0 w 84"/>
              <a:gd name="T21" fmla="*/ 50 h 100"/>
              <a:gd name="T22" fmla="*/ 6 w 84"/>
              <a:gd name="T23" fmla="*/ 58 h 100"/>
              <a:gd name="T24" fmla="*/ 15 w 84"/>
              <a:gd name="T25" fmla="*/ 58 h 100"/>
              <a:gd name="T26" fmla="*/ 36 w 84"/>
              <a:gd name="T27" fmla="*/ 83 h 100"/>
              <a:gd name="T28" fmla="*/ 36 w 84"/>
              <a:gd name="T29" fmla="*/ 92 h 100"/>
              <a:gd name="T30" fmla="*/ 42 w 84"/>
              <a:gd name="T31" fmla="*/ 100 h 100"/>
              <a:gd name="T32" fmla="*/ 48 w 84"/>
              <a:gd name="T33" fmla="*/ 93 h 100"/>
              <a:gd name="T34" fmla="*/ 48 w 84"/>
              <a:gd name="T35" fmla="*/ 83 h 100"/>
              <a:gd name="T36" fmla="*/ 70 w 84"/>
              <a:gd name="T37" fmla="*/ 58 h 100"/>
              <a:gd name="T38" fmla="*/ 78 w 84"/>
              <a:gd name="T39" fmla="*/ 58 h 100"/>
              <a:gd name="T40" fmla="*/ 84 w 84"/>
              <a:gd name="T41" fmla="*/ 50 h 100"/>
              <a:gd name="T42" fmla="*/ 84 w 84"/>
              <a:gd name="T43" fmla="*/ 50 h 100"/>
              <a:gd name="T44" fmla="*/ 78 w 84"/>
              <a:gd name="T45" fmla="*/ 43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4" h="100">
                <a:moveTo>
                  <a:pt x="78" y="43"/>
                </a:moveTo>
                <a:cubicBezTo>
                  <a:pt x="70" y="43"/>
                  <a:pt x="70" y="43"/>
                  <a:pt x="70" y="43"/>
                </a:cubicBezTo>
                <a:cubicBezTo>
                  <a:pt x="58" y="43"/>
                  <a:pt x="48" y="31"/>
                  <a:pt x="48" y="17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4"/>
                  <a:pt x="46" y="1"/>
                  <a:pt x="43" y="0"/>
                </a:cubicBezTo>
                <a:cubicBezTo>
                  <a:pt x="39" y="0"/>
                  <a:pt x="36" y="4"/>
                  <a:pt x="36" y="8"/>
                </a:cubicBezTo>
                <a:cubicBezTo>
                  <a:pt x="36" y="17"/>
                  <a:pt x="36" y="17"/>
                  <a:pt x="36" y="17"/>
                </a:cubicBezTo>
                <a:cubicBezTo>
                  <a:pt x="36" y="31"/>
                  <a:pt x="26" y="43"/>
                  <a:pt x="15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3" y="43"/>
                  <a:pt x="0" y="46"/>
                  <a:pt x="0" y="50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4"/>
                  <a:pt x="3" y="58"/>
                  <a:pt x="6" y="58"/>
                </a:cubicBezTo>
                <a:cubicBezTo>
                  <a:pt x="15" y="58"/>
                  <a:pt x="15" y="58"/>
                  <a:pt x="15" y="58"/>
                </a:cubicBezTo>
                <a:cubicBezTo>
                  <a:pt x="26" y="58"/>
                  <a:pt x="36" y="69"/>
                  <a:pt x="36" y="83"/>
                </a:cubicBezTo>
                <a:cubicBezTo>
                  <a:pt x="36" y="92"/>
                  <a:pt x="36" y="92"/>
                  <a:pt x="36" y="92"/>
                </a:cubicBezTo>
                <a:cubicBezTo>
                  <a:pt x="36" y="96"/>
                  <a:pt x="39" y="100"/>
                  <a:pt x="42" y="100"/>
                </a:cubicBezTo>
                <a:cubicBezTo>
                  <a:pt x="45" y="100"/>
                  <a:pt x="48" y="97"/>
                  <a:pt x="48" y="93"/>
                </a:cubicBezTo>
                <a:cubicBezTo>
                  <a:pt x="48" y="83"/>
                  <a:pt x="48" y="83"/>
                  <a:pt x="48" y="83"/>
                </a:cubicBezTo>
                <a:cubicBezTo>
                  <a:pt x="48" y="69"/>
                  <a:pt x="58" y="58"/>
                  <a:pt x="70" y="58"/>
                </a:cubicBezTo>
                <a:cubicBezTo>
                  <a:pt x="78" y="58"/>
                  <a:pt x="78" y="58"/>
                  <a:pt x="78" y="58"/>
                </a:cubicBezTo>
                <a:cubicBezTo>
                  <a:pt x="81" y="58"/>
                  <a:pt x="84" y="54"/>
                  <a:pt x="84" y="50"/>
                </a:cubicBezTo>
                <a:cubicBezTo>
                  <a:pt x="84" y="50"/>
                  <a:pt x="84" y="50"/>
                  <a:pt x="84" y="50"/>
                </a:cubicBezTo>
                <a:cubicBezTo>
                  <a:pt x="84" y="46"/>
                  <a:pt x="81" y="43"/>
                  <a:pt x="78" y="4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2" name="Freeform 10"/>
          <p:cNvSpPr/>
          <p:nvPr>
            <p:custDataLst>
              <p:tags r:id="rId8"/>
            </p:custDataLst>
          </p:nvPr>
        </p:nvSpPr>
        <p:spPr bwMode="auto">
          <a:xfrm>
            <a:off x="5023269" y="2489544"/>
            <a:ext cx="96961" cy="155374"/>
          </a:xfrm>
          <a:custGeom>
            <a:avLst/>
            <a:gdLst>
              <a:gd name="T0" fmla="*/ 38 w 41"/>
              <a:gd name="T1" fmla="*/ 21 h 49"/>
              <a:gd name="T2" fmla="*/ 34 w 41"/>
              <a:gd name="T3" fmla="*/ 21 h 49"/>
              <a:gd name="T4" fmla="*/ 23 w 41"/>
              <a:gd name="T5" fmla="*/ 8 h 49"/>
              <a:gd name="T6" fmla="*/ 23 w 41"/>
              <a:gd name="T7" fmla="*/ 4 h 49"/>
              <a:gd name="T8" fmla="*/ 20 w 41"/>
              <a:gd name="T9" fmla="*/ 0 h 49"/>
              <a:gd name="T10" fmla="*/ 17 w 41"/>
              <a:gd name="T11" fmla="*/ 3 h 49"/>
              <a:gd name="T12" fmla="*/ 17 w 41"/>
              <a:gd name="T13" fmla="*/ 8 h 49"/>
              <a:gd name="T14" fmla="*/ 7 w 41"/>
              <a:gd name="T15" fmla="*/ 21 h 49"/>
              <a:gd name="T16" fmla="*/ 3 w 41"/>
              <a:gd name="T17" fmla="*/ 21 h 49"/>
              <a:gd name="T18" fmla="*/ 0 w 41"/>
              <a:gd name="T19" fmla="*/ 24 h 49"/>
              <a:gd name="T20" fmla="*/ 0 w 41"/>
              <a:gd name="T21" fmla="*/ 24 h 49"/>
              <a:gd name="T22" fmla="*/ 3 w 41"/>
              <a:gd name="T23" fmla="*/ 28 h 49"/>
              <a:gd name="T24" fmla="*/ 7 w 41"/>
              <a:gd name="T25" fmla="*/ 28 h 49"/>
              <a:gd name="T26" fmla="*/ 17 w 41"/>
              <a:gd name="T27" fmla="*/ 40 h 49"/>
              <a:gd name="T28" fmla="*/ 17 w 41"/>
              <a:gd name="T29" fmla="*/ 45 h 49"/>
              <a:gd name="T30" fmla="*/ 20 w 41"/>
              <a:gd name="T31" fmla="*/ 49 h 49"/>
              <a:gd name="T32" fmla="*/ 23 w 41"/>
              <a:gd name="T33" fmla="*/ 45 h 49"/>
              <a:gd name="T34" fmla="*/ 23 w 41"/>
              <a:gd name="T35" fmla="*/ 40 h 49"/>
              <a:gd name="T36" fmla="*/ 34 w 41"/>
              <a:gd name="T37" fmla="*/ 28 h 49"/>
              <a:gd name="T38" fmla="*/ 38 w 41"/>
              <a:gd name="T39" fmla="*/ 28 h 49"/>
              <a:gd name="T40" fmla="*/ 41 w 41"/>
              <a:gd name="T41" fmla="*/ 24 h 49"/>
              <a:gd name="T42" fmla="*/ 41 w 41"/>
              <a:gd name="T43" fmla="*/ 24 h 49"/>
              <a:gd name="T44" fmla="*/ 38 w 41"/>
              <a:gd name="T45" fmla="*/ 2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1" h="49">
                <a:moveTo>
                  <a:pt x="38" y="21"/>
                </a:moveTo>
                <a:cubicBezTo>
                  <a:pt x="34" y="21"/>
                  <a:pt x="34" y="21"/>
                  <a:pt x="34" y="21"/>
                </a:cubicBezTo>
                <a:cubicBezTo>
                  <a:pt x="28" y="21"/>
                  <a:pt x="23" y="15"/>
                  <a:pt x="23" y="8"/>
                </a:cubicBezTo>
                <a:cubicBezTo>
                  <a:pt x="23" y="4"/>
                  <a:pt x="23" y="4"/>
                  <a:pt x="23" y="4"/>
                </a:cubicBezTo>
                <a:cubicBezTo>
                  <a:pt x="23" y="2"/>
                  <a:pt x="22" y="0"/>
                  <a:pt x="20" y="0"/>
                </a:cubicBezTo>
                <a:cubicBezTo>
                  <a:pt x="19" y="0"/>
                  <a:pt x="17" y="1"/>
                  <a:pt x="17" y="3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15"/>
                  <a:pt x="12" y="21"/>
                  <a:pt x="7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1" y="21"/>
                  <a:pt x="0" y="22"/>
                  <a:pt x="0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6"/>
                  <a:pt x="1" y="28"/>
                  <a:pt x="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12" y="28"/>
                  <a:pt x="17" y="33"/>
                  <a:pt x="17" y="40"/>
                </a:cubicBezTo>
                <a:cubicBezTo>
                  <a:pt x="17" y="45"/>
                  <a:pt x="17" y="45"/>
                  <a:pt x="17" y="45"/>
                </a:cubicBezTo>
                <a:cubicBezTo>
                  <a:pt x="17" y="47"/>
                  <a:pt x="18" y="49"/>
                  <a:pt x="20" y="49"/>
                </a:cubicBezTo>
                <a:cubicBezTo>
                  <a:pt x="22" y="49"/>
                  <a:pt x="23" y="47"/>
                  <a:pt x="23" y="45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3"/>
                  <a:pt x="28" y="28"/>
                  <a:pt x="34" y="28"/>
                </a:cubicBezTo>
                <a:cubicBezTo>
                  <a:pt x="38" y="28"/>
                  <a:pt x="38" y="28"/>
                  <a:pt x="38" y="28"/>
                </a:cubicBezTo>
                <a:cubicBezTo>
                  <a:pt x="39" y="28"/>
                  <a:pt x="41" y="26"/>
                  <a:pt x="41" y="24"/>
                </a:cubicBezTo>
                <a:cubicBezTo>
                  <a:pt x="41" y="24"/>
                  <a:pt x="41" y="24"/>
                  <a:pt x="41" y="24"/>
                </a:cubicBezTo>
                <a:cubicBezTo>
                  <a:pt x="41" y="22"/>
                  <a:pt x="39" y="21"/>
                  <a:pt x="38" y="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3" name="Freeform 11"/>
          <p:cNvSpPr/>
          <p:nvPr>
            <p:custDataLst>
              <p:tags r:id="rId9"/>
            </p:custDataLst>
          </p:nvPr>
        </p:nvSpPr>
        <p:spPr bwMode="auto">
          <a:xfrm>
            <a:off x="2565452" y="460192"/>
            <a:ext cx="96961" cy="154188"/>
          </a:xfrm>
          <a:custGeom>
            <a:avLst/>
            <a:gdLst>
              <a:gd name="T0" fmla="*/ 38 w 41"/>
              <a:gd name="T1" fmla="*/ 21 h 49"/>
              <a:gd name="T2" fmla="*/ 34 w 41"/>
              <a:gd name="T3" fmla="*/ 21 h 49"/>
              <a:gd name="T4" fmla="*/ 23 w 41"/>
              <a:gd name="T5" fmla="*/ 8 h 49"/>
              <a:gd name="T6" fmla="*/ 23 w 41"/>
              <a:gd name="T7" fmla="*/ 4 h 49"/>
              <a:gd name="T8" fmla="*/ 21 w 41"/>
              <a:gd name="T9" fmla="*/ 0 h 49"/>
              <a:gd name="T10" fmla="*/ 17 w 41"/>
              <a:gd name="T11" fmla="*/ 3 h 49"/>
              <a:gd name="T12" fmla="*/ 17 w 41"/>
              <a:gd name="T13" fmla="*/ 8 h 49"/>
              <a:gd name="T14" fmla="*/ 7 w 41"/>
              <a:gd name="T15" fmla="*/ 21 h 49"/>
              <a:gd name="T16" fmla="*/ 3 w 41"/>
              <a:gd name="T17" fmla="*/ 21 h 49"/>
              <a:gd name="T18" fmla="*/ 0 w 41"/>
              <a:gd name="T19" fmla="*/ 24 h 49"/>
              <a:gd name="T20" fmla="*/ 0 w 41"/>
              <a:gd name="T21" fmla="*/ 24 h 49"/>
              <a:gd name="T22" fmla="*/ 3 w 41"/>
              <a:gd name="T23" fmla="*/ 28 h 49"/>
              <a:gd name="T24" fmla="*/ 7 w 41"/>
              <a:gd name="T25" fmla="*/ 28 h 49"/>
              <a:gd name="T26" fmla="*/ 17 w 41"/>
              <a:gd name="T27" fmla="*/ 40 h 49"/>
              <a:gd name="T28" fmla="*/ 17 w 41"/>
              <a:gd name="T29" fmla="*/ 45 h 49"/>
              <a:gd name="T30" fmla="*/ 20 w 41"/>
              <a:gd name="T31" fmla="*/ 49 h 49"/>
              <a:gd name="T32" fmla="*/ 23 w 41"/>
              <a:gd name="T33" fmla="*/ 45 h 49"/>
              <a:gd name="T34" fmla="*/ 23 w 41"/>
              <a:gd name="T35" fmla="*/ 40 h 49"/>
              <a:gd name="T36" fmla="*/ 34 w 41"/>
              <a:gd name="T37" fmla="*/ 28 h 49"/>
              <a:gd name="T38" fmla="*/ 38 w 41"/>
              <a:gd name="T39" fmla="*/ 28 h 49"/>
              <a:gd name="T40" fmla="*/ 41 w 41"/>
              <a:gd name="T41" fmla="*/ 24 h 49"/>
              <a:gd name="T42" fmla="*/ 41 w 41"/>
              <a:gd name="T43" fmla="*/ 24 h 49"/>
              <a:gd name="T44" fmla="*/ 38 w 41"/>
              <a:gd name="T45" fmla="*/ 2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1" h="49">
                <a:moveTo>
                  <a:pt x="38" y="21"/>
                </a:moveTo>
                <a:cubicBezTo>
                  <a:pt x="34" y="21"/>
                  <a:pt x="34" y="21"/>
                  <a:pt x="34" y="21"/>
                </a:cubicBezTo>
                <a:cubicBezTo>
                  <a:pt x="28" y="21"/>
                  <a:pt x="23" y="15"/>
                  <a:pt x="23" y="8"/>
                </a:cubicBezTo>
                <a:cubicBezTo>
                  <a:pt x="23" y="4"/>
                  <a:pt x="23" y="4"/>
                  <a:pt x="23" y="4"/>
                </a:cubicBezTo>
                <a:cubicBezTo>
                  <a:pt x="23" y="2"/>
                  <a:pt x="22" y="0"/>
                  <a:pt x="21" y="0"/>
                </a:cubicBezTo>
                <a:cubicBezTo>
                  <a:pt x="19" y="0"/>
                  <a:pt x="17" y="1"/>
                  <a:pt x="17" y="3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15"/>
                  <a:pt x="13" y="21"/>
                  <a:pt x="7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1" y="21"/>
                  <a:pt x="0" y="22"/>
                  <a:pt x="0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6"/>
                  <a:pt x="1" y="28"/>
                  <a:pt x="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13" y="28"/>
                  <a:pt x="17" y="33"/>
                  <a:pt x="17" y="40"/>
                </a:cubicBezTo>
                <a:cubicBezTo>
                  <a:pt x="17" y="45"/>
                  <a:pt x="17" y="45"/>
                  <a:pt x="17" y="45"/>
                </a:cubicBezTo>
                <a:cubicBezTo>
                  <a:pt x="17" y="47"/>
                  <a:pt x="19" y="49"/>
                  <a:pt x="20" y="49"/>
                </a:cubicBezTo>
                <a:cubicBezTo>
                  <a:pt x="22" y="49"/>
                  <a:pt x="23" y="47"/>
                  <a:pt x="23" y="45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3"/>
                  <a:pt x="28" y="28"/>
                  <a:pt x="34" y="28"/>
                </a:cubicBezTo>
                <a:cubicBezTo>
                  <a:pt x="38" y="28"/>
                  <a:pt x="38" y="28"/>
                  <a:pt x="38" y="28"/>
                </a:cubicBezTo>
                <a:cubicBezTo>
                  <a:pt x="40" y="28"/>
                  <a:pt x="41" y="26"/>
                  <a:pt x="41" y="24"/>
                </a:cubicBezTo>
                <a:cubicBezTo>
                  <a:pt x="41" y="24"/>
                  <a:pt x="41" y="24"/>
                  <a:pt x="41" y="24"/>
                </a:cubicBezTo>
                <a:cubicBezTo>
                  <a:pt x="41" y="22"/>
                  <a:pt x="40" y="21"/>
                  <a:pt x="38" y="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4" name="Freeform 12"/>
          <p:cNvSpPr/>
          <p:nvPr>
            <p:custDataLst>
              <p:tags r:id="rId10"/>
            </p:custDataLst>
          </p:nvPr>
        </p:nvSpPr>
        <p:spPr bwMode="auto">
          <a:xfrm>
            <a:off x="8117111" y="644032"/>
            <a:ext cx="97850" cy="154188"/>
          </a:xfrm>
          <a:custGeom>
            <a:avLst/>
            <a:gdLst>
              <a:gd name="T0" fmla="*/ 38 w 41"/>
              <a:gd name="T1" fmla="*/ 21 h 49"/>
              <a:gd name="T2" fmla="*/ 34 w 41"/>
              <a:gd name="T3" fmla="*/ 21 h 49"/>
              <a:gd name="T4" fmla="*/ 23 w 41"/>
              <a:gd name="T5" fmla="*/ 8 h 49"/>
              <a:gd name="T6" fmla="*/ 23 w 41"/>
              <a:gd name="T7" fmla="*/ 4 h 49"/>
              <a:gd name="T8" fmla="*/ 20 w 41"/>
              <a:gd name="T9" fmla="*/ 0 h 49"/>
              <a:gd name="T10" fmla="*/ 17 w 41"/>
              <a:gd name="T11" fmla="*/ 4 h 49"/>
              <a:gd name="T12" fmla="*/ 17 w 41"/>
              <a:gd name="T13" fmla="*/ 8 h 49"/>
              <a:gd name="T14" fmla="*/ 7 w 41"/>
              <a:gd name="T15" fmla="*/ 21 h 49"/>
              <a:gd name="T16" fmla="*/ 3 w 41"/>
              <a:gd name="T17" fmla="*/ 21 h 49"/>
              <a:gd name="T18" fmla="*/ 0 w 41"/>
              <a:gd name="T19" fmla="*/ 24 h 49"/>
              <a:gd name="T20" fmla="*/ 0 w 41"/>
              <a:gd name="T21" fmla="*/ 24 h 49"/>
              <a:gd name="T22" fmla="*/ 3 w 41"/>
              <a:gd name="T23" fmla="*/ 28 h 49"/>
              <a:gd name="T24" fmla="*/ 7 w 41"/>
              <a:gd name="T25" fmla="*/ 28 h 49"/>
              <a:gd name="T26" fmla="*/ 17 w 41"/>
              <a:gd name="T27" fmla="*/ 40 h 49"/>
              <a:gd name="T28" fmla="*/ 17 w 41"/>
              <a:gd name="T29" fmla="*/ 45 h 49"/>
              <a:gd name="T30" fmla="*/ 20 w 41"/>
              <a:gd name="T31" fmla="*/ 49 h 49"/>
              <a:gd name="T32" fmla="*/ 23 w 41"/>
              <a:gd name="T33" fmla="*/ 45 h 49"/>
              <a:gd name="T34" fmla="*/ 23 w 41"/>
              <a:gd name="T35" fmla="*/ 40 h 49"/>
              <a:gd name="T36" fmla="*/ 34 w 41"/>
              <a:gd name="T37" fmla="*/ 28 h 49"/>
              <a:gd name="T38" fmla="*/ 38 w 41"/>
              <a:gd name="T39" fmla="*/ 28 h 49"/>
              <a:gd name="T40" fmla="*/ 41 w 41"/>
              <a:gd name="T41" fmla="*/ 24 h 49"/>
              <a:gd name="T42" fmla="*/ 41 w 41"/>
              <a:gd name="T43" fmla="*/ 24 h 49"/>
              <a:gd name="T44" fmla="*/ 38 w 41"/>
              <a:gd name="T45" fmla="*/ 2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1" h="49">
                <a:moveTo>
                  <a:pt x="38" y="21"/>
                </a:moveTo>
                <a:cubicBezTo>
                  <a:pt x="34" y="21"/>
                  <a:pt x="34" y="21"/>
                  <a:pt x="34" y="21"/>
                </a:cubicBezTo>
                <a:cubicBezTo>
                  <a:pt x="28" y="21"/>
                  <a:pt x="23" y="15"/>
                  <a:pt x="23" y="8"/>
                </a:cubicBezTo>
                <a:cubicBezTo>
                  <a:pt x="23" y="4"/>
                  <a:pt x="23" y="4"/>
                  <a:pt x="23" y="4"/>
                </a:cubicBezTo>
                <a:cubicBezTo>
                  <a:pt x="23" y="2"/>
                  <a:pt x="22" y="0"/>
                  <a:pt x="20" y="0"/>
                </a:cubicBezTo>
                <a:cubicBezTo>
                  <a:pt x="19" y="0"/>
                  <a:pt x="17" y="1"/>
                  <a:pt x="17" y="4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15"/>
                  <a:pt x="12" y="21"/>
                  <a:pt x="7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1" y="21"/>
                  <a:pt x="0" y="22"/>
                  <a:pt x="0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6"/>
                  <a:pt x="1" y="28"/>
                  <a:pt x="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12" y="28"/>
                  <a:pt x="17" y="34"/>
                  <a:pt x="17" y="40"/>
                </a:cubicBezTo>
                <a:cubicBezTo>
                  <a:pt x="17" y="45"/>
                  <a:pt x="17" y="45"/>
                  <a:pt x="17" y="45"/>
                </a:cubicBezTo>
                <a:cubicBezTo>
                  <a:pt x="17" y="47"/>
                  <a:pt x="18" y="49"/>
                  <a:pt x="20" y="49"/>
                </a:cubicBezTo>
                <a:cubicBezTo>
                  <a:pt x="22" y="49"/>
                  <a:pt x="23" y="47"/>
                  <a:pt x="23" y="45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4"/>
                  <a:pt x="28" y="28"/>
                  <a:pt x="34" y="28"/>
                </a:cubicBezTo>
                <a:cubicBezTo>
                  <a:pt x="38" y="28"/>
                  <a:pt x="38" y="28"/>
                  <a:pt x="38" y="28"/>
                </a:cubicBezTo>
                <a:cubicBezTo>
                  <a:pt x="39" y="28"/>
                  <a:pt x="41" y="26"/>
                  <a:pt x="41" y="24"/>
                </a:cubicBezTo>
                <a:cubicBezTo>
                  <a:pt x="41" y="24"/>
                  <a:pt x="41" y="24"/>
                  <a:pt x="41" y="24"/>
                </a:cubicBezTo>
                <a:cubicBezTo>
                  <a:pt x="41" y="22"/>
                  <a:pt x="39" y="21"/>
                  <a:pt x="38" y="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5" name="Freeform 13"/>
          <p:cNvSpPr/>
          <p:nvPr>
            <p:custDataLst>
              <p:tags r:id="rId11"/>
            </p:custDataLst>
          </p:nvPr>
        </p:nvSpPr>
        <p:spPr bwMode="auto">
          <a:xfrm>
            <a:off x="381616" y="2411264"/>
            <a:ext cx="97850" cy="154188"/>
          </a:xfrm>
          <a:custGeom>
            <a:avLst/>
            <a:gdLst>
              <a:gd name="T0" fmla="*/ 38 w 41"/>
              <a:gd name="T1" fmla="*/ 21 h 49"/>
              <a:gd name="T2" fmla="*/ 34 w 41"/>
              <a:gd name="T3" fmla="*/ 21 h 49"/>
              <a:gd name="T4" fmla="*/ 24 w 41"/>
              <a:gd name="T5" fmla="*/ 9 h 49"/>
              <a:gd name="T6" fmla="*/ 24 w 41"/>
              <a:gd name="T7" fmla="*/ 4 h 49"/>
              <a:gd name="T8" fmla="*/ 21 w 41"/>
              <a:gd name="T9" fmla="*/ 0 h 49"/>
              <a:gd name="T10" fmla="*/ 18 w 41"/>
              <a:gd name="T11" fmla="*/ 4 h 49"/>
              <a:gd name="T12" fmla="*/ 18 w 41"/>
              <a:gd name="T13" fmla="*/ 9 h 49"/>
              <a:gd name="T14" fmla="*/ 7 w 41"/>
              <a:gd name="T15" fmla="*/ 21 h 49"/>
              <a:gd name="T16" fmla="*/ 3 w 41"/>
              <a:gd name="T17" fmla="*/ 21 h 49"/>
              <a:gd name="T18" fmla="*/ 0 w 41"/>
              <a:gd name="T19" fmla="*/ 25 h 49"/>
              <a:gd name="T20" fmla="*/ 0 w 41"/>
              <a:gd name="T21" fmla="*/ 25 h 49"/>
              <a:gd name="T22" fmla="*/ 3 w 41"/>
              <a:gd name="T23" fmla="*/ 28 h 49"/>
              <a:gd name="T24" fmla="*/ 7 w 41"/>
              <a:gd name="T25" fmla="*/ 28 h 49"/>
              <a:gd name="T26" fmla="*/ 18 w 41"/>
              <a:gd name="T27" fmla="*/ 41 h 49"/>
              <a:gd name="T28" fmla="*/ 18 w 41"/>
              <a:gd name="T29" fmla="*/ 45 h 49"/>
              <a:gd name="T30" fmla="*/ 20 w 41"/>
              <a:gd name="T31" fmla="*/ 49 h 49"/>
              <a:gd name="T32" fmla="*/ 24 w 41"/>
              <a:gd name="T33" fmla="*/ 46 h 49"/>
              <a:gd name="T34" fmla="*/ 24 w 41"/>
              <a:gd name="T35" fmla="*/ 41 h 49"/>
              <a:gd name="T36" fmla="*/ 34 w 41"/>
              <a:gd name="T37" fmla="*/ 28 h 49"/>
              <a:gd name="T38" fmla="*/ 38 w 41"/>
              <a:gd name="T39" fmla="*/ 28 h 49"/>
              <a:gd name="T40" fmla="*/ 41 w 41"/>
              <a:gd name="T41" fmla="*/ 25 h 49"/>
              <a:gd name="T42" fmla="*/ 41 w 41"/>
              <a:gd name="T43" fmla="*/ 25 h 49"/>
              <a:gd name="T44" fmla="*/ 38 w 41"/>
              <a:gd name="T45" fmla="*/ 2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1" h="49">
                <a:moveTo>
                  <a:pt x="38" y="21"/>
                </a:moveTo>
                <a:cubicBezTo>
                  <a:pt x="34" y="21"/>
                  <a:pt x="34" y="21"/>
                  <a:pt x="34" y="21"/>
                </a:cubicBezTo>
                <a:cubicBezTo>
                  <a:pt x="28" y="21"/>
                  <a:pt x="24" y="16"/>
                  <a:pt x="24" y="9"/>
                </a:cubicBezTo>
                <a:cubicBezTo>
                  <a:pt x="24" y="4"/>
                  <a:pt x="24" y="4"/>
                  <a:pt x="24" y="4"/>
                </a:cubicBezTo>
                <a:cubicBezTo>
                  <a:pt x="24" y="2"/>
                  <a:pt x="22" y="1"/>
                  <a:pt x="21" y="0"/>
                </a:cubicBezTo>
                <a:cubicBezTo>
                  <a:pt x="19" y="0"/>
                  <a:pt x="18" y="2"/>
                  <a:pt x="18" y="4"/>
                </a:cubicBezTo>
                <a:cubicBezTo>
                  <a:pt x="18" y="9"/>
                  <a:pt x="18" y="9"/>
                  <a:pt x="18" y="9"/>
                </a:cubicBezTo>
                <a:cubicBezTo>
                  <a:pt x="18" y="16"/>
                  <a:pt x="13" y="21"/>
                  <a:pt x="7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1" y="21"/>
                  <a:pt x="0" y="23"/>
                  <a:pt x="0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7"/>
                  <a:pt x="1" y="28"/>
                  <a:pt x="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13" y="28"/>
                  <a:pt x="18" y="34"/>
                  <a:pt x="18" y="41"/>
                </a:cubicBezTo>
                <a:cubicBezTo>
                  <a:pt x="18" y="45"/>
                  <a:pt x="18" y="45"/>
                  <a:pt x="18" y="45"/>
                </a:cubicBezTo>
                <a:cubicBezTo>
                  <a:pt x="18" y="47"/>
                  <a:pt x="19" y="49"/>
                  <a:pt x="20" y="49"/>
                </a:cubicBezTo>
                <a:cubicBezTo>
                  <a:pt x="22" y="49"/>
                  <a:pt x="24" y="48"/>
                  <a:pt x="24" y="46"/>
                </a:cubicBezTo>
                <a:cubicBezTo>
                  <a:pt x="24" y="41"/>
                  <a:pt x="24" y="41"/>
                  <a:pt x="24" y="41"/>
                </a:cubicBezTo>
                <a:cubicBezTo>
                  <a:pt x="24" y="34"/>
                  <a:pt x="28" y="28"/>
                  <a:pt x="34" y="28"/>
                </a:cubicBezTo>
                <a:cubicBezTo>
                  <a:pt x="38" y="28"/>
                  <a:pt x="38" y="28"/>
                  <a:pt x="38" y="28"/>
                </a:cubicBezTo>
                <a:cubicBezTo>
                  <a:pt x="40" y="28"/>
                  <a:pt x="41" y="27"/>
                  <a:pt x="41" y="25"/>
                </a:cubicBezTo>
                <a:cubicBezTo>
                  <a:pt x="41" y="25"/>
                  <a:pt x="41" y="25"/>
                  <a:pt x="41" y="25"/>
                </a:cubicBezTo>
                <a:cubicBezTo>
                  <a:pt x="41" y="23"/>
                  <a:pt x="40" y="21"/>
                  <a:pt x="38" y="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6" name="Freeform 14"/>
          <p:cNvSpPr/>
          <p:nvPr>
            <p:custDataLst>
              <p:tags r:id="rId12"/>
            </p:custDataLst>
          </p:nvPr>
        </p:nvSpPr>
        <p:spPr bwMode="auto">
          <a:xfrm>
            <a:off x="6655586" y="460192"/>
            <a:ext cx="97850" cy="154188"/>
          </a:xfrm>
          <a:custGeom>
            <a:avLst/>
            <a:gdLst>
              <a:gd name="T0" fmla="*/ 38 w 41"/>
              <a:gd name="T1" fmla="*/ 21 h 49"/>
              <a:gd name="T2" fmla="*/ 34 w 41"/>
              <a:gd name="T3" fmla="*/ 21 h 49"/>
              <a:gd name="T4" fmla="*/ 24 w 41"/>
              <a:gd name="T5" fmla="*/ 8 h 49"/>
              <a:gd name="T6" fmla="*/ 24 w 41"/>
              <a:gd name="T7" fmla="*/ 4 h 49"/>
              <a:gd name="T8" fmla="*/ 21 w 41"/>
              <a:gd name="T9" fmla="*/ 0 h 49"/>
              <a:gd name="T10" fmla="*/ 18 w 41"/>
              <a:gd name="T11" fmla="*/ 3 h 49"/>
              <a:gd name="T12" fmla="*/ 18 w 41"/>
              <a:gd name="T13" fmla="*/ 8 h 49"/>
              <a:gd name="T14" fmla="*/ 7 w 41"/>
              <a:gd name="T15" fmla="*/ 21 h 49"/>
              <a:gd name="T16" fmla="*/ 3 w 41"/>
              <a:gd name="T17" fmla="*/ 21 h 49"/>
              <a:gd name="T18" fmla="*/ 0 w 41"/>
              <a:gd name="T19" fmla="*/ 24 h 49"/>
              <a:gd name="T20" fmla="*/ 0 w 41"/>
              <a:gd name="T21" fmla="*/ 24 h 49"/>
              <a:gd name="T22" fmla="*/ 3 w 41"/>
              <a:gd name="T23" fmla="*/ 28 h 49"/>
              <a:gd name="T24" fmla="*/ 7 w 41"/>
              <a:gd name="T25" fmla="*/ 28 h 49"/>
              <a:gd name="T26" fmla="*/ 18 w 41"/>
              <a:gd name="T27" fmla="*/ 40 h 49"/>
              <a:gd name="T28" fmla="*/ 18 w 41"/>
              <a:gd name="T29" fmla="*/ 45 h 49"/>
              <a:gd name="T30" fmla="*/ 20 w 41"/>
              <a:gd name="T31" fmla="*/ 49 h 49"/>
              <a:gd name="T32" fmla="*/ 24 w 41"/>
              <a:gd name="T33" fmla="*/ 45 h 49"/>
              <a:gd name="T34" fmla="*/ 24 w 41"/>
              <a:gd name="T35" fmla="*/ 40 h 49"/>
              <a:gd name="T36" fmla="*/ 34 w 41"/>
              <a:gd name="T37" fmla="*/ 28 h 49"/>
              <a:gd name="T38" fmla="*/ 38 w 41"/>
              <a:gd name="T39" fmla="*/ 28 h 49"/>
              <a:gd name="T40" fmla="*/ 41 w 41"/>
              <a:gd name="T41" fmla="*/ 24 h 49"/>
              <a:gd name="T42" fmla="*/ 41 w 41"/>
              <a:gd name="T43" fmla="*/ 24 h 49"/>
              <a:gd name="T44" fmla="*/ 38 w 41"/>
              <a:gd name="T45" fmla="*/ 2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1" h="49">
                <a:moveTo>
                  <a:pt x="38" y="21"/>
                </a:moveTo>
                <a:cubicBezTo>
                  <a:pt x="34" y="21"/>
                  <a:pt x="34" y="21"/>
                  <a:pt x="34" y="21"/>
                </a:cubicBezTo>
                <a:cubicBezTo>
                  <a:pt x="28" y="21"/>
                  <a:pt x="24" y="15"/>
                  <a:pt x="24" y="8"/>
                </a:cubicBezTo>
                <a:cubicBezTo>
                  <a:pt x="24" y="4"/>
                  <a:pt x="24" y="4"/>
                  <a:pt x="24" y="4"/>
                </a:cubicBezTo>
                <a:cubicBezTo>
                  <a:pt x="24" y="2"/>
                  <a:pt x="22" y="0"/>
                  <a:pt x="21" y="0"/>
                </a:cubicBezTo>
                <a:cubicBezTo>
                  <a:pt x="19" y="0"/>
                  <a:pt x="18" y="1"/>
                  <a:pt x="18" y="3"/>
                </a:cubicBezTo>
                <a:cubicBezTo>
                  <a:pt x="18" y="8"/>
                  <a:pt x="18" y="8"/>
                  <a:pt x="18" y="8"/>
                </a:cubicBezTo>
                <a:cubicBezTo>
                  <a:pt x="18" y="15"/>
                  <a:pt x="13" y="21"/>
                  <a:pt x="7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1" y="21"/>
                  <a:pt x="0" y="22"/>
                  <a:pt x="0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6"/>
                  <a:pt x="1" y="28"/>
                  <a:pt x="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13" y="28"/>
                  <a:pt x="18" y="33"/>
                  <a:pt x="18" y="40"/>
                </a:cubicBezTo>
                <a:cubicBezTo>
                  <a:pt x="18" y="45"/>
                  <a:pt x="18" y="45"/>
                  <a:pt x="18" y="45"/>
                </a:cubicBezTo>
                <a:cubicBezTo>
                  <a:pt x="18" y="47"/>
                  <a:pt x="19" y="49"/>
                  <a:pt x="20" y="49"/>
                </a:cubicBezTo>
                <a:cubicBezTo>
                  <a:pt x="22" y="49"/>
                  <a:pt x="24" y="47"/>
                  <a:pt x="24" y="45"/>
                </a:cubicBezTo>
                <a:cubicBezTo>
                  <a:pt x="24" y="40"/>
                  <a:pt x="24" y="40"/>
                  <a:pt x="24" y="40"/>
                </a:cubicBezTo>
                <a:cubicBezTo>
                  <a:pt x="24" y="33"/>
                  <a:pt x="28" y="28"/>
                  <a:pt x="34" y="28"/>
                </a:cubicBezTo>
                <a:cubicBezTo>
                  <a:pt x="38" y="28"/>
                  <a:pt x="38" y="28"/>
                  <a:pt x="38" y="28"/>
                </a:cubicBezTo>
                <a:cubicBezTo>
                  <a:pt x="40" y="28"/>
                  <a:pt x="41" y="26"/>
                  <a:pt x="41" y="24"/>
                </a:cubicBezTo>
                <a:cubicBezTo>
                  <a:pt x="41" y="24"/>
                  <a:pt x="41" y="24"/>
                  <a:pt x="41" y="24"/>
                </a:cubicBezTo>
                <a:cubicBezTo>
                  <a:pt x="41" y="22"/>
                  <a:pt x="40" y="21"/>
                  <a:pt x="38" y="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7" name="Freeform 15"/>
          <p:cNvSpPr/>
          <p:nvPr>
            <p:custDataLst>
              <p:tags r:id="rId13"/>
            </p:custDataLst>
          </p:nvPr>
        </p:nvSpPr>
        <p:spPr bwMode="auto">
          <a:xfrm>
            <a:off x="6753436" y="2217935"/>
            <a:ext cx="96961" cy="155374"/>
          </a:xfrm>
          <a:custGeom>
            <a:avLst/>
            <a:gdLst>
              <a:gd name="T0" fmla="*/ 38 w 41"/>
              <a:gd name="T1" fmla="*/ 21 h 49"/>
              <a:gd name="T2" fmla="*/ 34 w 41"/>
              <a:gd name="T3" fmla="*/ 21 h 49"/>
              <a:gd name="T4" fmla="*/ 24 w 41"/>
              <a:gd name="T5" fmla="*/ 9 h 49"/>
              <a:gd name="T6" fmla="*/ 24 w 41"/>
              <a:gd name="T7" fmla="*/ 4 h 49"/>
              <a:gd name="T8" fmla="*/ 21 w 41"/>
              <a:gd name="T9" fmla="*/ 0 h 49"/>
              <a:gd name="T10" fmla="*/ 18 w 41"/>
              <a:gd name="T11" fmla="*/ 4 h 49"/>
              <a:gd name="T12" fmla="*/ 18 w 41"/>
              <a:gd name="T13" fmla="*/ 9 h 49"/>
              <a:gd name="T14" fmla="*/ 7 w 41"/>
              <a:gd name="T15" fmla="*/ 21 h 49"/>
              <a:gd name="T16" fmla="*/ 3 w 41"/>
              <a:gd name="T17" fmla="*/ 21 h 49"/>
              <a:gd name="T18" fmla="*/ 0 w 41"/>
              <a:gd name="T19" fmla="*/ 25 h 49"/>
              <a:gd name="T20" fmla="*/ 0 w 41"/>
              <a:gd name="T21" fmla="*/ 25 h 49"/>
              <a:gd name="T22" fmla="*/ 3 w 41"/>
              <a:gd name="T23" fmla="*/ 28 h 49"/>
              <a:gd name="T24" fmla="*/ 7 w 41"/>
              <a:gd name="T25" fmla="*/ 28 h 49"/>
              <a:gd name="T26" fmla="*/ 18 w 41"/>
              <a:gd name="T27" fmla="*/ 41 h 49"/>
              <a:gd name="T28" fmla="*/ 18 w 41"/>
              <a:gd name="T29" fmla="*/ 45 h 49"/>
              <a:gd name="T30" fmla="*/ 21 w 41"/>
              <a:gd name="T31" fmla="*/ 49 h 49"/>
              <a:gd name="T32" fmla="*/ 24 w 41"/>
              <a:gd name="T33" fmla="*/ 46 h 49"/>
              <a:gd name="T34" fmla="*/ 24 w 41"/>
              <a:gd name="T35" fmla="*/ 41 h 49"/>
              <a:gd name="T36" fmla="*/ 34 w 41"/>
              <a:gd name="T37" fmla="*/ 28 h 49"/>
              <a:gd name="T38" fmla="*/ 38 w 41"/>
              <a:gd name="T39" fmla="*/ 28 h 49"/>
              <a:gd name="T40" fmla="*/ 41 w 41"/>
              <a:gd name="T41" fmla="*/ 25 h 49"/>
              <a:gd name="T42" fmla="*/ 41 w 41"/>
              <a:gd name="T43" fmla="*/ 25 h 49"/>
              <a:gd name="T44" fmla="*/ 38 w 41"/>
              <a:gd name="T45" fmla="*/ 2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1" h="49">
                <a:moveTo>
                  <a:pt x="38" y="21"/>
                </a:moveTo>
                <a:cubicBezTo>
                  <a:pt x="34" y="21"/>
                  <a:pt x="34" y="21"/>
                  <a:pt x="34" y="21"/>
                </a:cubicBezTo>
                <a:cubicBezTo>
                  <a:pt x="29" y="21"/>
                  <a:pt x="24" y="16"/>
                  <a:pt x="24" y="9"/>
                </a:cubicBezTo>
                <a:cubicBezTo>
                  <a:pt x="24" y="4"/>
                  <a:pt x="24" y="4"/>
                  <a:pt x="24" y="4"/>
                </a:cubicBezTo>
                <a:cubicBezTo>
                  <a:pt x="24" y="2"/>
                  <a:pt x="23" y="0"/>
                  <a:pt x="21" y="0"/>
                </a:cubicBezTo>
                <a:cubicBezTo>
                  <a:pt x="19" y="0"/>
                  <a:pt x="18" y="2"/>
                  <a:pt x="18" y="4"/>
                </a:cubicBezTo>
                <a:cubicBezTo>
                  <a:pt x="18" y="9"/>
                  <a:pt x="18" y="9"/>
                  <a:pt x="18" y="9"/>
                </a:cubicBezTo>
                <a:cubicBezTo>
                  <a:pt x="18" y="16"/>
                  <a:pt x="13" y="21"/>
                  <a:pt x="7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2" y="21"/>
                  <a:pt x="0" y="23"/>
                  <a:pt x="0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7"/>
                  <a:pt x="2" y="28"/>
                  <a:pt x="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13" y="28"/>
                  <a:pt x="18" y="34"/>
                  <a:pt x="18" y="41"/>
                </a:cubicBezTo>
                <a:cubicBezTo>
                  <a:pt x="18" y="45"/>
                  <a:pt x="18" y="45"/>
                  <a:pt x="18" y="45"/>
                </a:cubicBezTo>
                <a:cubicBezTo>
                  <a:pt x="18" y="47"/>
                  <a:pt x="19" y="49"/>
                  <a:pt x="21" y="49"/>
                </a:cubicBezTo>
                <a:cubicBezTo>
                  <a:pt x="22" y="49"/>
                  <a:pt x="24" y="48"/>
                  <a:pt x="24" y="46"/>
                </a:cubicBezTo>
                <a:cubicBezTo>
                  <a:pt x="24" y="41"/>
                  <a:pt x="24" y="41"/>
                  <a:pt x="24" y="41"/>
                </a:cubicBezTo>
                <a:cubicBezTo>
                  <a:pt x="24" y="34"/>
                  <a:pt x="29" y="28"/>
                  <a:pt x="34" y="28"/>
                </a:cubicBezTo>
                <a:cubicBezTo>
                  <a:pt x="38" y="28"/>
                  <a:pt x="38" y="28"/>
                  <a:pt x="38" y="28"/>
                </a:cubicBezTo>
                <a:cubicBezTo>
                  <a:pt x="40" y="28"/>
                  <a:pt x="41" y="27"/>
                  <a:pt x="41" y="25"/>
                </a:cubicBezTo>
                <a:cubicBezTo>
                  <a:pt x="41" y="25"/>
                  <a:pt x="41" y="25"/>
                  <a:pt x="41" y="25"/>
                </a:cubicBezTo>
                <a:cubicBezTo>
                  <a:pt x="41" y="23"/>
                  <a:pt x="40" y="21"/>
                  <a:pt x="38" y="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8" name="Freeform 16"/>
          <p:cNvSpPr/>
          <p:nvPr>
            <p:custDataLst>
              <p:tags r:id="rId14"/>
            </p:custDataLst>
          </p:nvPr>
        </p:nvSpPr>
        <p:spPr bwMode="auto">
          <a:xfrm>
            <a:off x="1445051" y="1228575"/>
            <a:ext cx="967826" cy="766196"/>
          </a:xfrm>
          <a:custGeom>
            <a:avLst/>
            <a:gdLst>
              <a:gd name="T0" fmla="*/ 204 w 408"/>
              <a:gd name="T1" fmla="*/ 0 h 242"/>
              <a:gd name="T2" fmla="*/ 0 w 408"/>
              <a:gd name="T3" fmla="*/ 242 h 242"/>
              <a:gd name="T4" fmla="*/ 408 w 408"/>
              <a:gd name="T5" fmla="*/ 242 h 242"/>
              <a:gd name="T6" fmla="*/ 204 w 408"/>
              <a:gd name="T7" fmla="*/ 0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8" h="242">
                <a:moveTo>
                  <a:pt x="204" y="0"/>
                </a:moveTo>
                <a:cubicBezTo>
                  <a:pt x="91" y="0"/>
                  <a:pt x="0" y="108"/>
                  <a:pt x="0" y="242"/>
                </a:cubicBezTo>
                <a:cubicBezTo>
                  <a:pt x="408" y="242"/>
                  <a:pt x="408" y="242"/>
                  <a:pt x="408" y="242"/>
                </a:cubicBezTo>
                <a:cubicBezTo>
                  <a:pt x="408" y="108"/>
                  <a:pt x="317" y="0"/>
                  <a:pt x="20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9" name="Freeform 17"/>
          <p:cNvSpPr/>
          <p:nvPr>
            <p:custDataLst>
              <p:tags r:id="rId15"/>
            </p:custDataLst>
          </p:nvPr>
        </p:nvSpPr>
        <p:spPr bwMode="auto">
          <a:xfrm>
            <a:off x="2391973" y="1612266"/>
            <a:ext cx="483914" cy="383098"/>
          </a:xfrm>
          <a:custGeom>
            <a:avLst/>
            <a:gdLst>
              <a:gd name="T0" fmla="*/ 102 w 204"/>
              <a:gd name="T1" fmla="*/ 0 h 121"/>
              <a:gd name="T2" fmla="*/ 0 w 204"/>
              <a:gd name="T3" fmla="*/ 121 h 121"/>
              <a:gd name="T4" fmla="*/ 204 w 204"/>
              <a:gd name="T5" fmla="*/ 121 h 121"/>
              <a:gd name="T6" fmla="*/ 102 w 204"/>
              <a:gd name="T7" fmla="*/ 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121">
                <a:moveTo>
                  <a:pt x="102" y="0"/>
                </a:moveTo>
                <a:cubicBezTo>
                  <a:pt x="46" y="0"/>
                  <a:pt x="0" y="54"/>
                  <a:pt x="0" y="121"/>
                </a:cubicBezTo>
                <a:cubicBezTo>
                  <a:pt x="204" y="121"/>
                  <a:pt x="204" y="121"/>
                  <a:pt x="204" y="121"/>
                </a:cubicBezTo>
                <a:cubicBezTo>
                  <a:pt x="204" y="54"/>
                  <a:pt x="159" y="0"/>
                  <a:pt x="10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0" name="Freeform 18"/>
          <p:cNvSpPr/>
          <p:nvPr>
            <p:custDataLst>
              <p:tags r:id="rId16"/>
            </p:custDataLst>
          </p:nvPr>
        </p:nvSpPr>
        <p:spPr bwMode="auto">
          <a:xfrm>
            <a:off x="7382345" y="1590509"/>
            <a:ext cx="635136" cy="500518"/>
          </a:xfrm>
          <a:custGeom>
            <a:avLst/>
            <a:gdLst>
              <a:gd name="T0" fmla="*/ 134 w 268"/>
              <a:gd name="T1" fmla="*/ 0 h 158"/>
              <a:gd name="T2" fmla="*/ 0 w 268"/>
              <a:gd name="T3" fmla="*/ 158 h 158"/>
              <a:gd name="T4" fmla="*/ 268 w 268"/>
              <a:gd name="T5" fmla="*/ 158 h 158"/>
              <a:gd name="T6" fmla="*/ 134 w 268"/>
              <a:gd name="T7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8" h="158">
                <a:moveTo>
                  <a:pt x="134" y="0"/>
                </a:moveTo>
                <a:cubicBezTo>
                  <a:pt x="60" y="0"/>
                  <a:pt x="0" y="71"/>
                  <a:pt x="0" y="158"/>
                </a:cubicBezTo>
                <a:cubicBezTo>
                  <a:pt x="268" y="158"/>
                  <a:pt x="268" y="158"/>
                  <a:pt x="268" y="158"/>
                </a:cubicBezTo>
                <a:cubicBezTo>
                  <a:pt x="268" y="71"/>
                  <a:pt x="208" y="0"/>
                  <a:pt x="13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1" name="Freeform 19"/>
          <p:cNvSpPr/>
          <p:nvPr>
            <p:custDataLst>
              <p:tags r:id="rId17"/>
            </p:custDataLst>
          </p:nvPr>
        </p:nvSpPr>
        <p:spPr bwMode="auto">
          <a:xfrm>
            <a:off x="8017481" y="1840769"/>
            <a:ext cx="318458" cy="250259"/>
          </a:xfrm>
          <a:custGeom>
            <a:avLst/>
            <a:gdLst>
              <a:gd name="T0" fmla="*/ 67 w 134"/>
              <a:gd name="T1" fmla="*/ 0 h 79"/>
              <a:gd name="T2" fmla="*/ 0 w 134"/>
              <a:gd name="T3" fmla="*/ 79 h 79"/>
              <a:gd name="T4" fmla="*/ 134 w 134"/>
              <a:gd name="T5" fmla="*/ 79 h 79"/>
              <a:gd name="T6" fmla="*/ 67 w 134"/>
              <a:gd name="T7" fmla="*/ 0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" h="79">
                <a:moveTo>
                  <a:pt x="67" y="0"/>
                </a:moveTo>
                <a:cubicBezTo>
                  <a:pt x="30" y="0"/>
                  <a:pt x="0" y="35"/>
                  <a:pt x="0" y="79"/>
                </a:cubicBezTo>
                <a:cubicBezTo>
                  <a:pt x="134" y="79"/>
                  <a:pt x="134" y="79"/>
                  <a:pt x="134" y="79"/>
                </a:cubicBezTo>
                <a:cubicBezTo>
                  <a:pt x="134" y="35"/>
                  <a:pt x="104" y="0"/>
                  <a:pt x="67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2" name="Freeform 20"/>
          <p:cNvSpPr/>
          <p:nvPr>
            <p:custDataLst>
              <p:tags r:id="rId18"/>
            </p:custDataLst>
          </p:nvPr>
        </p:nvSpPr>
        <p:spPr bwMode="auto">
          <a:xfrm>
            <a:off x="697085" y="719939"/>
            <a:ext cx="524832" cy="413936"/>
          </a:xfrm>
          <a:custGeom>
            <a:avLst/>
            <a:gdLst>
              <a:gd name="T0" fmla="*/ 111 w 221"/>
              <a:gd name="T1" fmla="*/ 0 h 131"/>
              <a:gd name="T2" fmla="*/ 0 w 221"/>
              <a:gd name="T3" fmla="*/ 131 h 131"/>
              <a:gd name="T4" fmla="*/ 221 w 221"/>
              <a:gd name="T5" fmla="*/ 131 h 131"/>
              <a:gd name="T6" fmla="*/ 111 w 221"/>
              <a:gd name="T7" fmla="*/ 0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1" h="131">
                <a:moveTo>
                  <a:pt x="111" y="0"/>
                </a:moveTo>
                <a:cubicBezTo>
                  <a:pt x="50" y="0"/>
                  <a:pt x="0" y="59"/>
                  <a:pt x="0" y="131"/>
                </a:cubicBezTo>
                <a:cubicBezTo>
                  <a:pt x="221" y="131"/>
                  <a:pt x="221" y="131"/>
                  <a:pt x="221" y="131"/>
                </a:cubicBezTo>
                <a:cubicBezTo>
                  <a:pt x="221" y="59"/>
                  <a:pt x="172" y="0"/>
                  <a:pt x="11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3" name="Freeform 21"/>
          <p:cNvSpPr/>
          <p:nvPr>
            <p:custDataLst>
              <p:tags r:id="rId19"/>
            </p:custDataLst>
          </p:nvPr>
        </p:nvSpPr>
        <p:spPr bwMode="auto">
          <a:xfrm>
            <a:off x="1202666" y="928686"/>
            <a:ext cx="263306" cy="205189"/>
          </a:xfrm>
          <a:custGeom>
            <a:avLst/>
            <a:gdLst>
              <a:gd name="T0" fmla="*/ 55 w 111"/>
              <a:gd name="T1" fmla="*/ 0 h 65"/>
              <a:gd name="T2" fmla="*/ 0 w 111"/>
              <a:gd name="T3" fmla="*/ 65 h 65"/>
              <a:gd name="T4" fmla="*/ 111 w 111"/>
              <a:gd name="T5" fmla="*/ 65 h 65"/>
              <a:gd name="T6" fmla="*/ 55 w 111"/>
              <a:gd name="T7" fmla="*/ 0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1" h="65">
                <a:moveTo>
                  <a:pt x="55" y="0"/>
                </a:moveTo>
                <a:cubicBezTo>
                  <a:pt x="25" y="0"/>
                  <a:pt x="0" y="29"/>
                  <a:pt x="0" y="65"/>
                </a:cubicBezTo>
                <a:cubicBezTo>
                  <a:pt x="111" y="65"/>
                  <a:pt x="111" y="65"/>
                  <a:pt x="111" y="65"/>
                </a:cubicBezTo>
                <a:cubicBezTo>
                  <a:pt x="111" y="29"/>
                  <a:pt x="86" y="0"/>
                  <a:pt x="55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4" name="Freeform 22"/>
          <p:cNvSpPr/>
          <p:nvPr>
            <p:custDataLst>
              <p:tags r:id="rId20"/>
            </p:custDataLst>
          </p:nvPr>
        </p:nvSpPr>
        <p:spPr bwMode="auto">
          <a:xfrm>
            <a:off x="5680642" y="985618"/>
            <a:ext cx="377168" cy="297702"/>
          </a:xfrm>
          <a:custGeom>
            <a:avLst/>
            <a:gdLst>
              <a:gd name="T0" fmla="*/ 79 w 159"/>
              <a:gd name="T1" fmla="*/ 0 h 94"/>
              <a:gd name="T2" fmla="*/ 0 w 159"/>
              <a:gd name="T3" fmla="*/ 94 h 94"/>
              <a:gd name="T4" fmla="*/ 159 w 159"/>
              <a:gd name="T5" fmla="*/ 94 h 94"/>
              <a:gd name="T6" fmla="*/ 79 w 159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4">
                <a:moveTo>
                  <a:pt x="79" y="0"/>
                </a:moveTo>
                <a:cubicBezTo>
                  <a:pt x="35" y="0"/>
                  <a:pt x="0" y="42"/>
                  <a:pt x="0" y="94"/>
                </a:cubicBezTo>
                <a:cubicBezTo>
                  <a:pt x="159" y="94"/>
                  <a:pt x="159" y="94"/>
                  <a:pt x="159" y="94"/>
                </a:cubicBezTo>
                <a:cubicBezTo>
                  <a:pt x="159" y="42"/>
                  <a:pt x="123" y="0"/>
                  <a:pt x="7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5" name="Freeform 23"/>
          <p:cNvSpPr/>
          <p:nvPr>
            <p:custDataLst>
              <p:tags r:id="rId21"/>
            </p:custDataLst>
          </p:nvPr>
        </p:nvSpPr>
        <p:spPr bwMode="auto">
          <a:xfrm>
            <a:off x="6057810" y="1133875"/>
            <a:ext cx="189474" cy="149444"/>
          </a:xfrm>
          <a:custGeom>
            <a:avLst/>
            <a:gdLst>
              <a:gd name="T0" fmla="*/ 40 w 80"/>
              <a:gd name="T1" fmla="*/ 0 h 47"/>
              <a:gd name="T2" fmla="*/ 0 w 80"/>
              <a:gd name="T3" fmla="*/ 47 h 47"/>
              <a:gd name="T4" fmla="*/ 80 w 80"/>
              <a:gd name="T5" fmla="*/ 47 h 47"/>
              <a:gd name="T6" fmla="*/ 40 w 80"/>
              <a:gd name="T7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" h="47">
                <a:moveTo>
                  <a:pt x="40" y="0"/>
                </a:moveTo>
                <a:cubicBezTo>
                  <a:pt x="18" y="0"/>
                  <a:pt x="0" y="21"/>
                  <a:pt x="0" y="47"/>
                </a:cubicBezTo>
                <a:cubicBezTo>
                  <a:pt x="80" y="47"/>
                  <a:pt x="80" y="47"/>
                  <a:pt x="80" y="47"/>
                </a:cubicBezTo>
                <a:cubicBezTo>
                  <a:pt x="80" y="21"/>
                  <a:pt x="62" y="0"/>
                  <a:pt x="4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6" name="Rectangle 25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" y="6021637"/>
            <a:ext cx="9144536" cy="8551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7" name="Freeform 26"/>
          <p:cNvSpPr/>
          <p:nvPr>
            <p:custDataLst>
              <p:tags r:id="rId23"/>
            </p:custDataLst>
          </p:nvPr>
        </p:nvSpPr>
        <p:spPr bwMode="auto">
          <a:xfrm>
            <a:off x="0" y="5102438"/>
            <a:ext cx="2420564" cy="919198"/>
          </a:xfrm>
          <a:custGeom>
            <a:avLst/>
            <a:gdLst>
              <a:gd name="T0" fmla="*/ 1063 w 1063"/>
              <a:gd name="T1" fmla="*/ 290 h 290"/>
              <a:gd name="T2" fmla="*/ 0 w 1063"/>
              <a:gd name="T3" fmla="*/ 290 h 290"/>
              <a:gd name="T4" fmla="*/ 0 w 1063"/>
              <a:gd name="T5" fmla="*/ 119 h 290"/>
              <a:gd name="T6" fmla="*/ 332 w 1063"/>
              <a:gd name="T7" fmla="*/ 0 h 290"/>
              <a:gd name="T8" fmla="*/ 1063 w 1063"/>
              <a:gd name="T9" fmla="*/ 290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3" h="290">
                <a:moveTo>
                  <a:pt x="1063" y="290"/>
                </a:moveTo>
                <a:cubicBezTo>
                  <a:pt x="0" y="290"/>
                  <a:pt x="0" y="290"/>
                  <a:pt x="0" y="290"/>
                </a:cubicBezTo>
                <a:cubicBezTo>
                  <a:pt x="0" y="119"/>
                  <a:pt x="0" y="119"/>
                  <a:pt x="0" y="119"/>
                </a:cubicBezTo>
                <a:cubicBezTo>
                  <a:pt x="81" y="56"/>
                  <a:pt x="171" y="0"/>
                  <a:pt x="332" y="0"/>
                </a:cubicBezTo>
                <a:cubicBezTo>
                  <a:pt x="698" y="0"/>
                  <a:pt x="698" y="290"/>
                  <a:pt x="1063" y="2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8" name="Freeform 27"/>
          <p:cNvSpPr/>
          <p:nvPr>
            <p:custDataLst>
              <p:tags r:id="rId24"/>
            </p:custDataLst>
          </p:nvPr>
        </p:nvSpPr>
        <p:spPr bwMode="auto">
          <a:xfrm>
            <a:off x="795254" y="5102438"/>
            <a:ext cx="1734615" cy="919198"/>
          </a:xfrm>
          <a:custGeom>
            <a:avLst/>
            <a:gdLst>
              <a:gd name="T0" fmla="*/ 0 w 731"/>
              <a:gd name="T1" fmla="*/ 290 h 290"/>
              <a:gd name="T2" fmla="*/ 731 w 731"/>
              <a:gd name="T3" fmla="*/ 290 h 290"/>
              <a:gd name="T4" fmla="*/ 0 w 731"/>
              <a:gd name="T5" fmla="*/ 0 h 290"/>
              <a:gd name="T6" fmla="*/ 0 w 731"/>
              <a:gd name="T7" fmla="*/ 0 h 290"/>
              <a:gd name="T8" fmla="*/ 0 w 731"/>
              <a:gd name="T9" fmla="*/ 290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1" h="290">
                <a:moveTo>
                  <a:pt x="0" y="290"/>
                </a:moveTo>
                <a:cubicBezTo>
                  <a:pt x="731" y="290"/>
                  <a:pt x="731" y="290"/>
                  <a:pt x="731" y="290"/>
                </a:cubicBezTo>
                <a:cubicBezTo>
                  <a:pt x="366" y="290"/>
                  <a:pt x="366" y="0"/>
                  <a:pt x="0" y="0"/>
                </a:cubicBezTo>
                <a:cubicBezTo>
                  <a:pt x="0" y="0"/>
                  <a:pt x="0" y="0"/>
                  <a:pt x="0" y="0"/>
                </a:cubicBezTo>
                <a:lnTo>
                  <a:pt x="0" y="29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9" name="Freeform 28"/>
          <p:cNvSpPr/>
          <p:nvPr>
            <p:custDataLst>
              <p:tags r:id="rId25"/>
            </p:custDataLst>
          </p:nvPr>
        </p:nvSpPr>
        <p:spPr bwMode="auto">
          <a:xfrm>
            <a:off x="310452" y="4846248"/>
            <a:ext cx="4437947" cy="1175388"/>
          </a:xfrm>
          <a:custGeom>
            <a:avLst/>
            <a:gdLst>
              <a:gd name="T0" fmla="*/ 1870 w 1870"/>
              <a:gd name="T1" fmla="*/ 371 h 371"/>
              <a:gd name="T2" fmla="*/ 935 w 1870"/>
              <a:gd name="T3" fmla="*/ 0 h 371"/>
              <a:gd name="T4" fmla="*/ 0 w 1870"/>
              <a:gd name="T5" fmla="*/ 371 h 371"/>
              <a:gd name="T6" fmla="*/ 1870 w 1870"/>
              <a:gd name="T7" fmla="*/ 371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70" h="371">
                <a:moveTo>
                  <a:pt x="1870" y="371"/>
                </a:moveTo>
                <a:cubicBezTo>
                  <a:pt x="1402" y="371"/>
                  <a:pt x="1402" y="0"/>
                  <a:pt x="935" y="0"/>
                </a:cubicBezTo>
                <a:cubicBezTo>
                  <a:pt x="468" y="0"/>
                  <a:pt x="468" y="371"/>
                  <a:pt x="0" y="371"/>
                </a:cubicBezTo>
                <a:lnTo>
                  <a:pt x="1870" y="37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30" name="Freeform 29"/>
          <p:cNvSpPr/>
          <p:nvPr>
            <p:custDataLst>
              <p:tags r:id="rId26"/>
            </p:custDataLst>
          </p:nvPr>
        </p:nvSpPr>
        <p:spPr bwMode="auto">
          <a:xfrm>
            <a:off x="2529870" y="4846248"/>
            <a:ext cx="2218529" cy="1175388"/>
          </a:xfrm>
          <a:custGeom>
            <a:avLst/>
            <a:gdLst>
              <a:gd name="T0" fmla="*/ 0 w 935"/>
              <a:gd name="T1" fmla="*/ 371 h 371"/>
              <a:gd name="T2" fmla="*/ 935 w 935"/>
              <a:gd name="T3" fmla="*/ 371 h 371"/>
              <a:gd name="T4" fmla="*/ 0 w 935"/>
              <a:gd name="T5" fmla="*/ 0 h 371"/>
              <a:gd name="T6" fmla="*/ 0 w 935"/>
              <a:gd name="T7" fmla="*/ 0 h 371"/>
              <a:gd name="T8" fmla="*/ 0 w 935"/>
              <a:gd name="T9" fmla="*/ 371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5" h="371">
                <a:moveTo>
                  <a:pt x="0" y="371"/>
                </a:moveTo>
                <a:cubicBezTo>
                  <a:pt x="935" y="371"/>
                  <a:pt x="935" y="371"/>
                  <a:pt x="935" y="371"/>
                </a:cubicBezTo>
                <a:cubicBezTo>
                  <a:pt x="467" y="371"/>
                  <a:pt x="467" y="0"/>
                  <a:pt x="0" y="0"/>
                </a:cubicBezTo>
                <a:cubicBezTo>
                  <a:pt x="0" y="0"/>
                  <a:pt x="0" y="0"/>
                  <a:pt x="0" y="0"/>
                </a:cubicBezTo>
                <a:lnTo>
                  <a:pt x="0" y="37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31" name="Freeform 30"/>
          <p:cNvSpPr/>
          <p:nvPr>
            <p:custDataLst>
              <p:tags r:id="rId27"/>
            </p:custDataLst>
          </p:nvPr>
        </p:nvSpPr>
        <p:spPr bwMode="auto">
          <a:xfrm>
            <a:off x="7046986" y="5052624"/>
            <a:ext cx="2097551" cy="969013"/>
          </a:xfrm>
          <a:custGeom>
            <a:avLst/>
            <a:gdLst>
              <a:gd name="T0" fmla="*/ 884 w 884"/>
              <a:gd name="T1" fmla="*/ 10 h 306"/>
              <a:gd name="T2" fmla="*/ 884 w 884"/>
              <a:gd name="T3" fmla="*/ 306 h 306"/>
              <a:gd name="T4" fmla="*/ 0 w 884"/>
              <a:gd name="T5" fmla="*/ 306 h 306"/>
              <a:gd name="T6" fmla="*/ 771 w 884"/>
              <a:gd name="T7" fmla="*/ 0 h 306"/>
              <a:gd name="T8" fmla="*/ 884 w 884"/>
              <a:gd name="T9" fmla="*/ 10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4" h="306">
                <a:moveTo>
                  <a:pt x="884" y="10"/>
                </a:moveTo>
                <a:cubicBezTo>
                  <a:pt x="884" y="306"/>
                  <a:pt x="884" y="306"/>
                  <a:pt x="884" y="306"/>
                </a:cubicBezTo>
                <a:cubicBezTo>
                  <a:pt x="0" y="306"/>
                  <a:pt x="0" y="306"/>
                  <a:pt x="0" y="306"/>
                </a:cubicBezTo>
                <a:cubicBezTo>
                  <a:pt x="386" y="306"/>
                  <a:pt x="386" y="0"/>
                  <a:pt x="771" y="0"/>
                </a:cubicBezTo>
                <a:cubicBezTo>
                  <a:pt x="813" y="0"/>
                  <a:pt x="851" y="3"/>
                  <a:pt x="884" y="1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 cstate="email"/>
          <a:stretch>
            <a:fillRect/>
          </a:stretch>
        </p:blipFill>
        <p:spPr>
          <a:xfrm>
            <a:off x="91840" y="3933008"/>
            <a:ext cx="4009991" cy="249348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 cstate="email"/>
          <a:stretch>
            <a:fillRect/>
          </a:stretch>
        </p:blipFill>
        <p:spPr>
          <a:xfrm>
            <a:off x="5935082" y="3895476"/>
            <a:ext cx="3141236" cy="2749534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2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3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4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5"/>
            </p:custDataLst>
          </p:nvPr>
        </p:nvSpPr>
        <p:spPr>
          <a:xfrm>
            <a:off x="2428875" y="1994770"/>
            <a:ext cx="4286250" cy="1392814"/>
          </a:xfrm>
        </p:spPr>
        <p:txBody>
          <a:bodyPr anchor="b">
            <a:noAutofit/>
          </a:bodyPr>
          <a:lstStyle>
            <a:lvl1pPr algn="ctr">
              <a:defRPr sz="6000" b="1"/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7" name="文本占位符 36"/>
          <p:cNvSpPr>
            <a:spLocks noGrp="1"/>
          </p:cNvSpPr>
          <p:nvPr>
            <p:ph type="body" sz="quarter" idx="13" hasCustomPrompt="1"/>
            <p:custDataLst>
              <p:tags r:id="rId36"/>
            </p:custDataLst>
          </p:nvPr>
        </p:nvSpPr>
        <p:spPr>
          <a:xfrm>
            <a:off x="2428874" y="3578225"/>
            <a:ext cx="4278313" cy="1176338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tags" Target="../tags/tag145.xml"/><Relationship Id="rId17" Type="http://schemas.openxmlformats.org/officeDocument/2006/relationships/tags" Target="../tags/tag144.xml"/><Relationship Id="rId16" Type="http://schemas.openxmlformats.org/officeDocument/2006/relationships/tags" Target="../tags/tag143.xml"/><Relationship Id="rId15" Type="http://schemas.openxmlformats.org/officeDocument/2006/relationships/tags" Target="../tags/tag142.xml"/><Relationship Id="rId14" Type="http://schemas.openxmlformats.org/officeDocument/2006/relationships/tags" Target="../tags/tag141.xml"/><Relationship Id="rId13" Type="http://schemas.openxmlformats.org/officeDocument/2006/relationships/tags" Target="../tags/tag140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600" kern="1200" baseline="0">
          <a:solidFill>
            <a:schemeClr val="tx1"/>
          </a:solidFill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48.xml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tags" Target="../tags/tag147.xml"/><Relationship Id="rId1" Type="http://schemas.openxmlformats.org/officeDocument/2006/relationships/tags" Target="../tags/tag146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49.xml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50.xml"/><Relationship Id="rId2" Type="http://schemas.openxmlformats.org/officeDocument/2006/relationships/image" Target="../media/image9.jpeg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51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155.xml"/><Relationship Id="rId4" Type="http://schemas.openxmlformats.org/officeDocument/2006/relationships/image" Target="../media/image12.jpeg"/><Relationship Id="rId3" Type="http://schemas.openxmlformats.org/officeDocument/2006/relationships/tags" Target="../tags/tag154.xml"/><Relationship Id="rId2" Type="http://schemas.openxmlformats.org/officeDocument/2006/relationships/tags" Target="../tags/tag153.xml"/><Relationship Id="rId1" Type="http://schemas.openxmlformats.org/officeDocument/2006/relationships/tags" Target="../tags/tag1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/>
        </p:nvSpPr>
        <p:spPr>
          <a:xfrm flipV="1">
            <a:off x="7541713" y="173319"/>
            <a:ext cx="710375" cy="612392"/>
          </a:xfrm>
          <a:prstGeom prst="triangl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等腰三角形 10"/>
          <p:cNvSpPr/>
          <p:nvPr/>
        </p:nvSpPr>
        <p:spPr>
          <a:xfrm flipV="1">
            <a:off x="8280228" y="960108"/>
            <a:ext cx="456344" cy="393400"/>
          </a:xfrm>
          <a:prstGeom prst="triangle">
            <a:avLst/>
          </a:prstGeom>
          <a:solidFill>
            <a:schemeClr val="accent1">
              <a:alpha val="71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等腰三角形 11"/>
          <p:cNvSpPr/>
          <p:nvPr/>
        </p:nvSpPr>
        <p:spPr>
          <a:xfrm flipV="1">
            <a:off x="7031059" y="1583388"/>
            <a:ext cx="355187" cy="306196"/>
          </a:xfrm>
          <a:prstGeom prst="triangle">
            <a:avLst/>
          </a:prstGeom>
          <a:noFill/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等腰三角形 12"/>
          <p:cNvSpPr/>
          <p:nvPr/>
        </p:nvSpPr>
        <p:spPr>
          <a:xfrm flipV="1">
            <a:off x="7314243" y="2157386"/>
            <a:ext cx="228170" cy="196700"/>
          </a:xfrm>
          <a:prstGeom prst="triangle">
            <a:avLst/>
          </a:prstGeom>
          <a:solidFill>
            <a:schemeClr val="accent1">
              <a:alpha val="38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等腰三角形 13"/>
          <p:cNvSpPr/>
          <p:nvPr/>
        </p:nvSpPr>
        <p:spPr>
          <a:xfrm flipV="1">
            <a:off x="6175377" y="2765398"/>
            <a:ext cx="290516" cy="250444"/>
          </a:xfrm>
          <a:prstGeom prst="triangle">
            <a:avLst/>
          </a:prstGeom>
          <a:solidFill>
            <a:schemeClr val="accent1">
              <a:alpha val="23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17" name="直接连接符 16"/>
          <p:cNvCxnSpPr/>
          <p:nvPr>
            <p:custDataLst>
              <p:tags r:id="rId1"/>
            </p:custDataLst>
          </p:nvPr>
        </p:nvCxnSpPr>
        <p:spPr>
          <a:xfrm flipH="1" flipV="1">
            <a:off x="3205261" y="1889925"/>
            <a:ext cx="556826" cy="9971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>
            <p:custDataLst>
              <p:tags r:id="rId2"/>
            </p:custDataLst>
          </p:nvPr>
        </p:nvCxnSpPr>
        <p:spPr>
          <a:xfrm flipH="1" flipV="1">
            <a:off x="971550" y="4798060"/>
            <a:ext cx="432435" cy="7918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标题 1"/>
          <p:cNvSpPr/>
          <p:nvPr/>
        </p:nvSpPr>
        <p:spPr>
          <a:xfrm>
            <a:off x="680720" y="806450"/>
            <a:ext cx="7886700" cy="581026"/>
          </a:xfrm>
          <a:prstGeom prst="rect">
            <a:avLst/>
          </a:prstGeom>
        </p:spPr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zh-CN" sz="2700">
                <a:solidFill>
                  <a:schemeClr val="accent4"/>
                </a:solidFill>
                <a:effectLst/>
                <a:latin typeface="Arial" panose="020B0604020202020204" pitchFamily="34" charset="0"/>
                <a:ea typeface="微软雅黑" panose="020B0503020204020204" charset="-122"/>
                <a:cs typeface="+mn-ea"/>
                <a:sym typeface="+mn-lt"/>
              </a:rPr>
              <a:t>大别山道地药材种植</a:t>
            </a:r>
            <a:endParaRPr lang="zh-CN" altLang="zh-CN" sz="2700">
              <a:solidFill>
                <a:schemeClr val="accent4"/>
              </a:solidFill>
              <a:effectLst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文本框 1"/>
          <p:cNvSpPr/>
          <p:nvPr/>
        </p:nvSpPr>
        <p:spPr>
          <a:xfrm>
            <a:off x="4657725" y="3444875"/>
            <a:ext cx="3409950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b="1" dirty="0">
                <a:solidFill>
                  <a:schemeClr val="accent4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lang="zh-CN" b="1" dirty="0">
                <a:solidFill>
                  <a:schemeClr val="accent4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本公司坐落于大别山道地药材原产地中国的西山药库，是一家集：种苗培育，种植技术推广，药材加工及购销一站式产业化企业。</a:t>
            </a:r>
            <a:endParaRPr lang="zh-CN" altLang="en-US" b="1" dirty="0">
              <a:solidFill>
                <a:schemeClr val="accent4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pic>
        <p:nvPicPr>
          <p:cNvPr id="9" name="图片 8" descr="201607170013585039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03325" y="2288540"/>
            <a:ext cx="2136140" cy="2927985"/>
          </a:xfrm>
          <a:prstGeom prst="rect">
            <a:avLst/>
          </a:prstGeom>
        </p:spPr>
      </p:pic>
      <p:sp>
        <p:nvSpPr>
          <p:cNvPr id="10" name="文本框 9"/>
          <p:cNvSpPr/>
          <p:nvPr/>
        </p:nvSpPr>
        <p:spPr>
          <a:xfrm>
            <a:off x="3649345" y="3496945"/>
            <a:ext cx="459740" cy="101092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b="1">
                <a:solidFill>
                  <a:schemeClr val="accent4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关于黄精</a:t>
            </a:r>
            <a:endParaRPr lang="zh-CN" altLang="en-US" b="1">
              <a:solidFill>
                <a:schemeClr val="accent4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9" name="图片 18" descr="TB2R7fgg5CYBuNkSnaVXXcMsVXa_!!90394402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22695" y="4665980"/>
            <a:ext cx="2622550" cy="2130425"/>
          </a:xfrm>
          <a:prstGeom prst="rect">
            <a:avLst/>
          </a:prstGeom>
        </p:spPr>
      </p:pic>
      <p:sp>
        <p:nvSpPr>
          <p:cNvPr id="20" name="流程图: 合并 19"/>
          <p:cNvSpPr/>
          <p:nvPr/>
        </p:nvSpPr>
        <p:spPr>
          <a:xfrm>
            <a:off x="566420" y="5441315"/>
            <a:ext cx="687070" cy="687070"/>
          </a:xfrm>
          <a:prstGeom prst="flowChartMerg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流程图: 合并 20"/>
          <p:cNvSpPr/>
          <p:nvPr/>
        </p:nvSpPr>
        <p:spPr>
          <a:xfrm>
            <a:off x="283210" y="6021070"/>
            <a:ext cx="283210" cy="415290"/>
          </a:xfrm>
          <a:prstGeom prst="flowChartMerg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流程图: 合并 21"/>
          <p:cNvSpPr/>
          <p:nvPr/>
        </p:nvSpPr>
        <p:spPr>
          <a:xfrm rot="4140000">
            <a:off x="1155065" y="6308725"/>
            <a:ext cx="283210" cy="415290"/>
          </a:xfrm>
          <a:prstGeom prst="flowChartMerg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6" name="Rectangle 6"/>
          <p:cNvSpPr/>
          <p:nvPr/>
        </p:nvSpPr>
        <p:spPr>
          <a:xfrm>
            <a:off x="116840" y="3912553"/>
            <a:ext cx="8780145" cy="31381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zh-CN" b="0" i="0" u="none" strike="noStrike" cap="none" normalizeH="0" dirty="0" smtClean="0">
              <a:ln>
                <a:noFill/>
              </a:ln>
              <a:effectLst/>
              <a:latin typeface="DFKai-SB" panose="03000509000000000000" pitchFamily="65" charset="-120"/>
              <a:ea typeface="DFKai-SB" panose="03000509000000000000" pitchFamily="65" charset="-120"/>
              <a:cs typeface="宋体" panose="02010600030101010101" pitchFamily="2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b="0" i="0" u="none" strike="noStrike" cap="none" normalizeH="0" dirty="0" smtClean="0">
                <a:ln>
                  <a:noFill/>
                </a:ln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宋体" panose="02010600030101010101" pitchFamily="2" charset="-122"/>
              </a:rPr>
              <a:t>黄精是我国的原产植物。</a:t>
            </a: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喜温暖湿润、半阴，耐干旱和瘠薄，喜肥沃、疏松的土壤</a:t>
            </a:r>
            <a:r>
              <a:rPr kumimoji="0" lang="zh-CN" b="0" i="0" u="none" strike="noStrike" cap="none" normalizeH="0" dirty="0" smtClean="0">
                <a:ln>
                  <a:noFill/>
                </a:ln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宋体" panose="02010600030101010101" pitchFamily="2" charset="-122"/>
              </a:rPr>
              <a:t>。</a:t>
            </a:r>
            <a:endParaRPr kumimoji="0" lang="en-US" altLang="zh-CN" b="0" i="0" u="none" strike="noStrike" cap="none" normalizeH="0" dirty="0" smtClean="0">
              <a:ln>
                <a:noFill/>
              </a:ln>
              <a:effectLst/>
              <a:latin typeface="DFKai-SB" panose="03000509000000000000" pitchFamily="65" charset="-120"/>
              <a:ea typeface="DFKai-SB" panose="03000509000000000000" pitchFamily="65" charset="-120"/>
              <a:cs typeface="宋体" panose="02010600030101010101" pitchFamily="2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altLang="zh-CN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黄精的</a:t>
            </a:r>
            <a:r>
              <a:rPr lang="zh-CN" altLang="en-US" dirty="0" smtClean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功效</a:t>
            </a: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endParaRPr lang="zh-CN" altLang="en-US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    黄精甘，平。归脾、肺、肾经。黄精的功效主要是滋肾润肺，补脾益气。主治脾胃虚弱，体倦乏力，口干食少，内热消渴，肺虚燥咳，劳嗽久咳，肾虚头晕，腰膝酸软，须发早白等症。</a:t>
            </a:r>
            <a:endParaRPr lang="zh-CN" altLang="en-US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黄精的</a:t>
            </a:r>
            <a:r>
              <a:rPr lang="zh-CN" altLang="en-US" dirty="0" smtClean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作用</a:t>
            </a: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：</a:t>
            </a:r>
            <a:endParaRPr lang="zh-CN" altLang="en-US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    抗疲劳作用、延缓衰老、降血糖、抗氧化、抗病杀菌、止血、增强免疫力的作用。</a:t>
            </a:r>
            <a:endParaRPr lang="zh-CN" altLang="en-US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pic>
        <p:nvPicPr>
          <p:cNvPr id="2" name="图片 1" descr="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0" y="-21590"/>
            <a:ext cx="3004820" cy="4043045"/>
          </a:xfrm>
          <a:prstGeom prst="rect">
            <a:avLst/>
          </a:prstGeom>
        </p:spPr>
      </p:pic>
      <p:pic>
        <p:nvPicPr>
          <p:cNvPr id="3" name="图片 2" descr="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82970" y="-22225"/>
            <a:ext cx="3134360" cy="4043680"/>
          </a:xfrm>
          <a:prstGeom prst="rect">
            <a:avLst/>
          </a:prstGeom>
        </p:spPr>
      </p:pic>
      <p:pic>
        <p:nvPicPr>
          <p:cNvPr id="4" name="图片 3" descr="2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14345" y="-21590"/>
            <a:ext cx="2985770" cy="404304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410710" y="4692015"/>
            <a:ext cx="4712970" cy="2141220"/>
          </a:xfrm>
          <a:prstGeom prst="rect">
            <a:avLst/>
          </a:prstGeom>
        </p:spPr>
      </p:pic>
      <p:sp>
        <p:nvSpPr>
          <p:cNvPr id="1030" name="Rectangle 6"/>
          <p:cNvSpPr/>
          <p:nvPr/>
        </p:nvSpPr>
        <p:spPr>
          <a:xfrm>
            <a:off x="0" y="2911093"/>
            <a:ext cx="4680520" cy="13836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dirty="0" smtClean="0"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en-US" altLang="zh-CN" sz="1200" dirty="0" smtClean="0"/>
          </a:p>
          <a:p>
            <a:endParaRPr lang="zh-CN" altLang="zh-CN" sz="1200" dirty="0" smtClean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 sz="1200" dirty="0" smtClean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zh-CN" sz="1200" dirty="0" smtClean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kumimoji="0" lang="zh-CN" altLang="en-US" sz="18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564380" y="0"/>
            <a:ext cx="4284980" cy="4184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市场前景分析</a:t>
            </a:r>
            <a:endParaRPr lang="zh-CN" altLang="en-US" sz="1400" b="1" dirty="0" smtClean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ctr"/>
            <a:endParaRPr lang="zh-CN" altLang="en-US" sz="1400" dirty="0" smtClean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zh-CN" sz="14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由于中药材市场对黄精的需求量日俱增加，价格一直处于走俏市态，随着国内用药量和出口量的增加，市场需求缺口大。国内中草药权威专家预测：近几年黄精在国内外药材市场价格会稳步上涨。</a:t>
            </a:r>
            <a:endParaRPr lang="en-US" altLang="zh-CN" sz="1400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endParaRPr lang="zh-CN" altLang="zh-CN" sz="14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ctr"/>
            <a:r>
              <a:rPr lang="zh-CN" altLang="zh-CN" sz="1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生长环境</a:t>
            </a:r>
            <a:endParaRPr lang="zh-CN" altLang="zh-CN" sz="14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ctr"/>
            <a:endParaRPr lang="zh-CN" altLang="zh-CN" sz="1400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1400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黄精：个头</a:t>
            </a:r>
            <a:r>
              <a:rPr lang="zh-CN" altLang="zh-CN" sz="14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大，产量高，一次种植可收多季。生存温度零下</a:t>
            </a:r>
            <a:r>
              <a:rPr lang="en-US" altLang="zh-CN" sz="14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-10℃~</a:t>
            </a:r>
            <a:r>
              <a:rPr lang="zh-CN" altLang="zh-CN" sz="14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零上</a:t>
            </a:r>
            <a:r>
              <a:rPr lang="en-US" altLang="zh-CN" sz="14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40℃</a:t>
            </a:r>
            <a:r>
              <a:rPr lang="zh-CN" altLang="en-US" sz="14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，适合生长温度 </a:t>
            </a:r>
            <a:r>
              <a:rPr lang="en-US" altLang="zh-CN" sz="14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10℃~30℃ </a:t>
            </a:r>
            <a:r>
              <a:rPr lang="zh-CN" altLang="en-US" sz="14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en-US" altLang="zh-CN" sz="14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altLang="zh-CN" sz="1400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1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土壤</a:t>
            </a:r>
            <a:r>
              <a:rPr lang="zh-CN" altLang="zh-CN" sz="14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：腐质土</a:t>
            </a:r>
            <a:r>
              <a:rPr lang="zh-CN" altLang="en-US" sz="14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、沙壤土、</a:t>
            </a:r>
            <a:r>
              <a:rPr lang="zh-CN" altLang="en-US" sz="14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改良后的</a:t>
            </a:r>
            <a:r>
              <a:rPr lang="zh-CN" altLang="en-US" sz="14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黄土等，适合平原，丘陵，山地，林下种植。</a:t>
            </a:r>
            <a:r>
              <a:rPr lang="en-US" altLang="zh-CN" sz="1400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r>
              <a:rPr lang="zh-CN" altLang="zh-CN" sz="14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药用价值高，抗病能力强，生长周期短</a:t>
            </a:r>
            <a:r>
              <a:rPr lang="zh-CN" altLang="en-US" sz="14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en-US" altLang="zh-CN" sz="1400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黄土地经过改良例如：树叶、粉碎后的秸秆、草木回等参杂在一起，使土质变得疏松透气，再加入有机肥料，如</a:t>
            </a:r>
            <a:r>
              <a:rPr lang="en-US" altLang="zh-CN" sz="14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&lt;</a:t>
            </a:r>
            <a:r>
              <a:rPr lang="zh-CN" altLang="en-US" sz="14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人类</a:t>
            </a:r>
            <a:r>
              <a:rPr lang="en-US" altLang="zh-CN" sz="14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/</a:t>
            </a:r>
            <a:r>
              <a:rPr lang="zh-CN" altLang="en-US" sz="14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动物的粪便</a:t>
            </a:r>
            <a:r>
              <a:rPr lang="en-US" altLang="zh-CN" sz="14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&gt;</a:t>
            </a:r>
            <a:r>
              <a:rPr lang="zh-CN" altLang="en-US" sz="14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改变其土壤结构，也可以产出，产量高、品质好的黄精。</a:t>
            </a:r>
            <a:endParaRPr lang="zh-CN" altLang="zh-CN" sz="1400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2" name="图片 1" descr="微信图片_2018112211223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500880" cy="4691380"/>
          </a:xfrm>
          <a:prstGeom prst="rect">
            <a:avLst/>
          </a:prstGeom>
        </p:spPr>
      </p:pic>
      <p:sp>
        <p:nvSpPr>
          <p:cNvPr id="3" name="文本框 2"/>
          <p:cNvSpPr/>
          <p:nvPr/>
        </p:nvSpPr>
        <p:spPr>
          <a:xfrm>
            <a:off x="699770" y="4902835"/>
            <a:ext cx="319087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 smtClean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" panose="020F0502020204030204" pitchFamily="34" charset="0"/>
                <a:sym typeface="+mn-ea"/>
              </a:rPr>
              <a:t>公司免费提供技术，</a:t>
            </a:r>
            <a:r>
              <a:rPr lang="zh-CN" altLang="zh-CN" b="1" dirty="0" smtClean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  <a:sym typeface="+mn-ea"/>
              </a:rPr>
              <a:t> 有专业的技术老师教您，小面积需过来公司基地学习，三亩地以上公司派专门的技术老师去您当地指导，全程跟踪服务 直到采收为止</a:t>
            </a:r>
            <a:r>
              <a:rPr lang="zh-CN" altLang="zh-CN" dirty="0" smtClean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  <a:sym typeface="+mn-ea"/>
              </a:rPr>
              <a:t>。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/>
          <p:nvPr/>
        </p:nvSpPr>
        <p:spPr>
          <a:xfrm>
            <a:off x="4767580" y="625475"/>
            <a:ext cx="4104640" cy="3322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40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投资与收益：</a:t>
            </a:r>
            <a:endParaRPr lang="zh-CN" sz="1400" dirty="0" smtClean="0">
              <a:ln>
                <a:noFill/>
              </a:ln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endParaRPr lang="zh-CN" sz="1400" dirty="0" smtClean="0">
              <a:ln>
                <a:noFill/>
              </a:ln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sz="140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种苗费</a:t>
            </a:r>
            <a:r>
              <a:rPr lang="zh-CN" sz="140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：</a:t>
            </a:r>
            <a:r>
              <a:rPr lang="en-US" sz="140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4000-4500</a:t>
            </a:r>
            <a:r>
              <a:rPr lang="zh-CN" altLang="en-US" sz="140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元</a:t>
            </a:r>
            <a:r>
              <a:rPr lang="zh-CN" altLang="en-US" sz="140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／亩</a:t>
            </a:r>
            <a:endParaRPr kumimoji="0" lang="zh-CN" altLang="en-US" sz="140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40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一亩地</a:t>
            </a:r>
            <a:r>
              <a:rPr lang="en-US" altLang="zh-CN" sz="140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667</a:t>
            </a:r>
            <a:r>
              <a:rPr lang="zh-CN" altLang="en-US" sz="140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平方，除去排水通道，实种面积</a:t>
            </a:r>
            <a:r>
              <a:rPr lang="en-US" altLang="zh-CN" sz="140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450</a:t>
            </a:r>
            <a:r>
              <a:rPr lang="zh-CN" altLang="en-US" sz="140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平方，</a:t>
            </a:r>
            <a:r>
              <a:rPr lang="zh-CN" altLang="en-US" sz="140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需</a:t>
            </a:r>
            <a:r>
              <a:rPr lang="en-US" altLang="zh-CN" sz="140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4000</a:t>
            </a:r>
            <a:r>
              <a:rPr lang="zh-CN" altLang="en-US" sz="140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株</a:t>
            </a:r>
            <a:r>
              <a:rPr lang="zh-CN" altLang="en-US" sz="140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驯化</a:t>
            </a:r>
            <a:r>
              <a:rPr lang="zh-CN" altLang="en-US" sz="140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苗左右。</a:t>
            </a:r>
            <a:endParaRPr kumimoji="0" lang="zh-CN" altLang="en-US" sz="140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kumimoji="0" lang="en-US" altLang="zh-CN" sz="1400" i="0" u="none" strike="noStrike" cap="none" normalizeH="0" dirty="0" smtClean="0">
              <a:ln>
                <a:noFill/>
              </a:ln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40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回收价格：回</a:t>
            </a:r>
            <a:r>
              <a:rPr lang="zh-CN" altLang="en-US" sz="140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收鲜品</a:t>
            </a:r>
            <a:r>
              <a:rPr lang="zh-CN" altLang="en-US" sz="140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目前市场价</a:t>
            </a:r>
            <a:r>
              <a:rPr lang="zh-CN" altLang="en-US" sz="140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格</a:t>
            </a:r>
            <a:r>
              <a:rPr lang="en-US" altLang="zh-CN" sz="140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20</a:t>
            </a:r>
            <a:r>
              <a:rPr lang="zh-CN" altLang="en-US" sz="140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元</a:t>
            </a:r>
            <a:r>
              <a:rPr lang="zh-CN" altLang="en-US" sz="140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每公斤  </a:t>
            </a:r>
            <a:endParaRPr kumimoji="0" lang="zh-CN" altLang="en-US" sz="140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kumimoji="0" lang="en-US" altLang="zh-CN" sz="1400" i="0" u="none" strike="noStrike" cap="none" normalizeH="0" dirty="0" smtClean="0">
              <a:ln>
                <a:noFill/>
              </a:ln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40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一季（</a:t>
            </a:r>
            <a:r>
              <a:rPr lang="en-US" altLang="zh-CN" sz="140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2</a:t>
            </a:r>
            <a:r>
              <a:rPr lang="zh-CN" altLang="en-US" sz="140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年）产量：</a:t>
            </a:r>
            <a:r>
              <a:rPr lang="en-US" altLang="zh-CN" sz="14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2500</a:t>
            </a:r>
            <a:r>
              <a:rPr lang="zh-CN" altLang="en-US" sz="140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公</a:t>
            </a:r>
            <a:r>
              <a:rPr lang="zh-CN" altLang="en-US" sz="140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斤左右。</a:t>
            </a:r>
            <a:endParaRPr lang="en-US" altLang="zh-CN" sz="1400" dirty="0" smtClean="0">
              <a:ln>
                <a:noFill/>
              </a:ln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140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2500×20﹦50000</a:t>
            </a:r>
            <a:r>
              <a:rPr lang="zh-CN" altLang="en-US" sz="140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元</a:t>
            </a:r>
            <a:r>
              <a:rPr lang="en-US" altLang="zh-CN" sz="140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lang="zh-CN" altLang="en-US" sz="140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亩</a:t>
            </a:r>
            <a:endParaRPr lang="zh-CN" altLang="en-US" sz="1400" dirty="0" smtClean="0">
              <a:ln>
                <a:noFill/>
              </a:ln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400" dirty="0" smtClean="0">
              <a:ln>
                <a:noFill/>
              </a:ln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kumimoji="0" lang="zh-CN" altLang="en-US" sz="140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40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如何回收</a:t>
            </a:r>
            <a:r>
              <a:rPr lang="zh-CN" altLang="en-US" sz="1400" dirty="0" smtClean="0">
                <a:ln>
                  <a:noFill/>
                </a:ln>
                <a:solidFill>
                  <a:srgbClr val="00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：到了采摘期公司会有技术员上门监督采摘，符合要求确定是我们公司的品种现金支付收购</a:t>
            </a:r>
            <a:endParaRPr kumimoji="0" lang="en-US" altLang="zh-CN" sz="1400" i="0" u="none" strike="noStrike" cap="none" normalizeH="0" dirty="0" smtClean="0">
              <a:ln>
                <a:noFill/>
              </a:ln>
              <a:solidFill>
                <a:srgbClr val="000000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4" name="图片 3" descr="444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-10795" y="3444875"/>
            <a:ext cx="4518025" cy="3395345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10795" y="20955"/>
            <a:ext cx="4469130" cy="3423285"/>
          </a:xfrm>
          <a:prstGeom prst="rect">
            <a:avLst/>
          </a:prstGeom>
        </p:spPr>
      </p:pic>
      <p:sp>
        <p:nvSpPr>
          <p:cNvPr id="7" name="文本框 6"/>
          <p:cNvSpPr/>
          <p:nvPr/>
        </p:nvSpPr>
        <p:spPr>
          <a:xfrm>
            <a:off x="4909820" y="5268595"/>
            <a:ext cx="377253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合作流程：</a:t>
            </a:r>
            <a:r>
              <a:rPr lang="zh-CN" altLang="zh-CN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有意向可来公司</a:t>
            </a: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实地</a:t>
            </a:r>
            <a:r>
              <a:rPr lang="zh-CN" altLang="zh-CN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考察学习</a:t>
            </a:r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→</a:t>
            </a:r>
            <a:r>
              <a:rPr lang="zh-CN" altLang="zh-CN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签订合同</a:t>
            </a:r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→</a:t>
            </a:r>
            <a:r>
              <a:rPr lang="zh-CN" altLang="zh-CN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提供种苗</a:t>
            </a:r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→</a:t>
            </a:r>
            <a:r>
              <a:rPr lang="zh-CN" altLang="zh-CN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收取种苗费用</a:t>
            </a: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→</a:t>
            </a:r>
            <a:r>
              <a:rPr lang="zh-CN" altLang="zh-CN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回家种植</a:t>
            </a: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→</a:t>
            </a:r>
            <a:r>
              <a:rPr lang="zh-CN" altLang="zh-CN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市场价回收产品。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矩形 36"/>
          <p:cNvSpPr/>
          <p:nvPr/>
        </p:nvSpPr>
        <p:spPr>
          <a:xfrm>
            <a:off x="-3175" y="236220"/>
            <a:ext cx="119380" cy="473075"/>
          </a:xfrm>
          <a:prstGeom prst="rect">
            <a:avLst/>
          </a:prstGeom>
          <a:solidFill>
            <a:srgbClr val="578B18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137795" y="236220"/>
            <a:ext cx="97790" cy="473075"/>
          </a:xfrm>
          <a:prstGeom prst="rect">
            <a:avLst/>
          </a:prstGeom>
          <a:solidFill>
            <a:srgbClr val="578B18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>
            <p:custDataLst>
              <p:tags r:id="rId1"/>
            </p:custDataLst>
          </p:nvPr>
        </p:nvGrpSpPr>
        <p:grpSpPr>
          <a:xfrm>
            <a:off x="582297" y="2789555"/>
            <a:ext cx="736600" cy="736600"/>
            <a:chOff x="1698" y="3659"/>
            <a:chExt cx="1160" cy="1160"/>
          </a:xfrm>
        </p:grpSpPr>
        <p:sp>
          <p:nvSpPr>
            <p:cNvPr id="40" name="椭圆 39"/>
            <p:cNvSpPr/>
            <p:nvPr/>
          </p:nvSpPr>
          <p:spPr>
            <a:xfrm>
              <a:off x="1698" y="3659"/>
              <a:ext cx="1161" cy="1161"/>
            </a:xfrm>
            <a:prstGeom prst="ellipse">
              <a:avLst/>
            </a:prstGeom>
            <a:solidFill>
              <a:srgbClr val="BADA5C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1" name="Freeform 11"/>
            <p:cNvSpPr/>
            <p:nvPr/>
          </p:nvSpPr>
          <p:spPr>
            <a:xfrm>
              <a:off x="1842" y="3781"/>
              <a:ext cx="939" cy="779"/>
            </a:xfrm>
            <a:custGeom>
              <a:avLst/>
              <a:gdLst/>
              <a:ahLst/>
              <a:cxnLst>
                <a:cxn ang="0">
                  <a:pos x="344263" y="103523"/>
                </a:cxn>
                <a:cxn ang="0">
                  <a:pos x="323077" y="124759"/>
                </a:cxn>
                <a:cxn ang="0">
                  <a:pos x="344263" y="147322"/>
                </a:cxn>
                <a:cxn ang="0">
                  <a:pos x="366772" y="124759"/>
                </a:cxn>
                <a:cxn ang="0">
                  <a:pos x="344263" y="103523"/>
                </a:cxn>
                <a:cxn ang="0">
                  <a:pos x="35750" y="103523"/>
                </a:cxn>
                <a:cxn ang="0">
                  <a:pos x="14565" y="124759"/>
                </a:cxn>
                <a:cxn ang="0">
                  <a:pos x="35750" y="147322"/>
                </a:cxn>
                <a:cxn ang="0">
                  <a:pos x="56936" y="124759"/>
                </a:cxn>
                <a:cxn ang="0">
                  <a:pos x="35750" y="103523"/>
                </a:cxn>
                <a:cxn ang="0">
                  <a:pos x="280706" y="65034"/>
                </a:cxn>
                <a:cxn ang="0">
                  <a:pos x="248928" y="96887"/>
                </a:cxn>
                <a:cxn ang="0">
                  <a:pos x="280706" y="128741"/>
                </a:cxn>
                <a:cxn ang="0">
                  <a:pos x="312485" y="96887"/>
                </a:cxn>
                <a:cxn ang="0">
                  <a:pos x="280706" y="65034"/>
                </a:cxn>
                <a:cxn ang="0">
                  <a:pos x="380013" y="260136"/>
                </a:cxn>
                <a:cxn ang="0">
                  <a:pos x="342939" y="260136"/>
                </a:cxn>
                <a:cxn ang="0">
                  <a:pos x="342939" y="192447"/>
                </a:cxn>
                <a:cxn ang="0">
                  <a:pos x="334994" y="160594"/>
                </a:cxn>
                <a:cxn ang="0">
                  <a:pos x="344263" y="159267"/>
                </a:cxn>
                <a:cxn ang="0">
                  <a:pos x="380013" y="195102"/>
                </a:cxn>
                <a:cxn ang="0">
                  <a:pos x="380013" y="260136"/>
                </a:cxn>
                <a:cxn ang="0">
                  <a:pos x="99307" y="65034"/>
                </a:cxn>
                <a:cxn ang="0">
                  <a:pos x="67528" y="96887"/>
                </a:cxn>
                <a:cxn ang="0">
                  <a:pos x="99307" y="128741"/>
                </a:cxn>
                <a:cxn ang="0">
                  <a:pos x="131085" y="96887"/>
                </a:cxn>
                <a:cxn ang="0">
                  <a:pos x="99307" y="65034"/>
                </a:cxn>
                <a:cxn ang="0">
                  <a:pos x="35750" y="159267"/>
                </a:cxn>
                <a:cxn ang="0">
                  <a:pos x="45019" y="160594"/>
                </a:cxn>
                <a:cxn ang="0">
                  <a:pos x="37074" y="192447"/>
                </a:cxn>
                <a:cxn ang="0">
                  <a:pos x="37074" y="260136"/>
                </a:cxn>
                <a:cxn ang="0">
                  <a:pos x="0" y="260136"/>
                </a:cxn>
                <a:cxn ang="0">
                  <a:pos x="0" y="195102"/>
                </a:cxn>
                <a:cxn ang="0">
                  <a:pos x="35750" y="159267"/>
                </a:cxn>
                <a:cxn ang="0">
                  <a:pos x="190669" y="0"/>
                </a:cxn>
                <a:cxn ang="0">
                  <a:pos x="143001" y="47780"/>
                </a:cxn>
                <a:cxn ang="0">
                  <a:pos x="190669" y="95560"/>
                </a:cxn>
                <a:cxn ang="0">
                  <a:pos x="237012" y="47780"/>
                </a:cxn>
                <a:cxn ang="0">
                  <a:pos x="190669" y="0"/>
                </a:cxn>
                <a:cxn ang="0">
                  <a:pos x="332346" y="284026"/>
                </a:cxn>
                <a:cxn ang="0">
                  <a:pos x="275410" y="284026"/>
                </a:cxn>
                <a:cxn ang="0">
                  <a:pos x="275410" y="181830"/>
                </a:cxn>
                <a:cxn ang="0">
                  <a:pos x="266142" y="143340"/>
                </a:cxn>
                <a:cxn ang="0">
                  <a:pos x="280706" y="140686"/>
                </a:cxn>
                <a:cxn ang="0">
                  <a:pos x="332346" y="192447"/>
                </a:cxn>
                <a:cxn ang="0">
                  <a:pos x="332346" y="284026"/>
                </a:cxn>
                <a:cxn ang="0">
                  <a:pos x="104603" y="181830"/>
                </a:cxn>
                <a:cxn ang="0">
                  <a:pos x="104603" y="284026"/>
                </a:cxn>
                <a:cxn ang="0">
                  <a:pos x="48991" y="284026"/>
                </a:cxn>
                <a:cxn ang="0">
                  <a:pos x="48991" y="192447"/>
                </a:cxn>
                <a:cxn ang="0">
                  <a:pos x="99307" y="140686"/>
                </a:cxn>
                <a:cxn ang="0">
                  <a:pos x="113871" y="143340"/>
                </a:cxn>
                <a:cxn ang="0">
                  <a:pos x="104603" y="181830"/>
                </a:cxn>
                <a:cxn ang="0">
                  <a:pos x="116520" y="314552"/>
                </a:cxn>
                <a:cxn ang="0">
                  <a:pos x="264817" y="314552"/>
                </a:cxn>
                <a:cxn ang="0">
                  <a:pos x="264817" y="181830"/>
                </a:cxn>
                <a:cxn ang="0">
                  <a:pos x="190669" y="107505"/>
                </a:cxn>
                <a:cxn ang="0">
                  <a:pos x="116520" y="181830"/>
                </a:cxn>
                <a:cxn ang="0">
                  <a:pos x="116520" y="314552"/>
                </a:cxn>
              </a:cxnLst>
              <a:rect l="0" t="0" r="0" b="0"/>
              <a:pathLst>
                <a:path w="287" h="237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2" name="组合 41"/>
          <p:cNvGrpSpPr/>
          <p:nvPr>
            <p:custDataLst>
              <p:tags r:id="rId2"/>
            </p:custDataLst>
          </p:nvPr>
        </p:nvGrpSpPr>
        <p:grpSpPr>
          <a:xfrm>
            <a:off x="582297" y="1615440"/>
            <a:ext cx="736600" cy="736600"/>
            <a:chOff x="1733" y="2211"/>
            <a:chExt cx="1160" cy="1160"/>
          </a:xfrm>
        </p:grpSpPr>
        <p:sp>
          <p:nvSpPr>
            <p:cNvPr id="43" name="椭圆 42"/>
            <p:cNvSpPr/>
            <p:nvPr/>
          </p:nvSpPr>
          <p:spPr>
            <a:xfrm>
              <a:off x="1733" y="2211"/>
              <a:ext cx="1161" cy="1161"/>
            </a:xfrm>
            <a:prstGeom prst="ellipse">
              <a:avLst/>
            </a:prstGeom>
            <a:solidFill>
              <a:srgbClr val="578B18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4" name="稻壳儿小白白(http://dwz.cn/Wu2UP)"/>
            <p:cNvSpPr/>
            <p:nvPr/>
          </p:nvSpPr>
          <p:spPr>
            <a:xfrm>
              <a:off x="1880" y="2393"/>
              <a:ext cx="733" cy="733"/>
            </a:xfrm>
            <a:custGeom>
              <a:avLst/>
              <a:gdLst/>
              <a:ahLst/>
              <a:cxnLst>
                <a:cxn ang="0">
                  <a:pos x="1479576135" y="12226576"/>
                </a:cxn>
                <a:cxn ang="0">
                  <a:pos x="1455122931" y="0"/>
                </a:cxn>
                <a:cxn ang="0">
                  <a:pos x="1430665982" y="12226576"/>
                </a:cxn>
                <a:cxn ang="0">
                  <a:pos x="24456949" y="941543682"/>
                </a:cxn>
                <a:cxn ang="0">
                  <a:pos x="0" y="990457474"/>
                </a:cxn>
                <a:cxn ang="0">
                  <a:pos x="24456949" y="1027140945"/>
                </a:cxn>
                <a:cxn ang="0">
                  <a:pos x="391292460" y="1173874831"/>
                </a:cxn>
                <a:cxn ang="0">
                  <a:pos x="562483613" y="1479569178"/>
                </a:cxn>
                <a:cxn ang="0">
                  <a:pos x="611393766" y="1504026074"/>
                </a:cxn>
                <a:cxn ang="0">
                  <a:pos x="611393766" y="1504026074"/>
                </a:cxn>
                <a:cxn ang="0">
                  <a:pos x="648081062" y="1479569178"/>
                </a:cxn>
                <a:cxn ang="0">
                  <a:pos x="745901369" y="1308382141"/>
                </a:cxn>
                <a:cxn ang="0">
                  <a:pos x="1198334329" y="1491799499"/>
                </a:cxn>
                <a:cxn ang="0">
                  <a:pos x="1222791278" y="1504026074"/>
                </a:cxn>
                <a:cxn ang="0">
                  <a:pos x="1235017880" y="1491799499"/>
                </a:cxn>
                <a:cxn ang="0">
                  <a:pos x="1259474829" y="1455116027"/>
                </a:cxn>
                <a:cxn ang="0">
                  <a:pos x="1504033084" y="48910047"/>
                </a:cxn>
                <a:cxn ang="0">
                  <a:pos x="1479576135" y="12226576"/>
                </a:cxn>
                <a:cxn ang="0">
                  <a:pos x="146734204" y="978227154"/>
                </a:cxn>
                <a:cxn ang="0">
                  <a:pos x="1235017880" y="244557725"/>
                </a:cxn>
                <a:cxn ang="0">
                  <a:pos x="440206358" y="1088277568"/>
                </a:cxn>
                <a:cxn ang="0">
                  <a:pos x="427976011" y="1088277568"/>
                </a:cxn>
                <a:cxn ang="0">
                  <a:pos x="146734204" y="978227154"/>
                </a:cxn>
                <a:cxn ang="0">
                  <a:pos x="476889909" y="1124961039"/>
                </a:cxn>
                <a:cxn ang="0">
                  <a:pos x="476889909" y="1124961039"/>
                </a:cxn>
                <a:cxn ang="0">
                  <a:pos x="1369525482" y="171190782"/>
                </a:cxn>
                <a:cxn ang="0">
                  <a:pos x="611393766" y="1357292188"/>
                </a:cxn>
                <a:cxn ang="0">
                  <a:pos x="476889909" y="1124961039"/>
                </a:cxn>
                <a:cxn ang="0">
                  <a:pos x="1186107726" y="1381749084"/>
                </a:cxn>
                <a:cxn ang="0">
                  <a:pos x="782584920" y="1222784878"/>
                </a:cxn>
                <a:cxn ang="0">
                  <a:pos x="745901369" y="1222784878"/>
                </a:cxn>
                <a:cxn ang="0">
                  <a:pos x="1369525482" y="269014620"/>
                </a:cxn>
                <a:cxn ang="0">
                  <a:pos x="1186107726" y="1381749084"/>
                </a:cxn>
                <a:cxn ang="0">
                  <a:pos x="1186107726" y="1381749084"/>
                </a:cxn>
                <a:cxn ang="0">
                  <a:pos x="1186107726" y="1381749084"/>
                </a:cxn>
              </a:cxnLst>
              <a:rect l="0" t="0" r="0" b="0"/>
              <a:pathLst>
                <a:path w="123" h="123">
                  <a:moveTo>
                    <a:pt x="121" y="1"/>
                  </a:moveTo>
                  <a:cubicBezTo>
                    <a:pt x="120" y="0"/>
                    <a:pt x="119" y="0"/>
                    <a:pt x="119" y="0"/>
                  </a:cubicBezTo>
                  <a:cubicBezTo>
                    <a:pt x="118" y="0"/>
                    <a:pt x="117" y="0"/>
                    <a:pt x="117" y="1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0" y="78"/>
                    <a:pt x="0" y="79"/>
                    <a:pt x="0" y="81"/>
                  </a:cubicBezTo>
                  <a:cubicBezTo>
                    <a:pt x="0" y="82"/>
                    <a:pt x="1" y="83"/>
                    <a:pt x="2" y="84"/>
                  </a:cubicBezTo>
                  <a:cubicBezTo>
                    <a:pt x="32" y="96"/>
                    <a:pt x="32" y="96"/>
                    <a:pt x="32" y="96"/>
                  </a:cubicBezTo>
                  <a:cubicBezTo>
                    <a:pt x="46" y="121"/>
                    <a:pt x="46" y="121"/>
                    <a:pt x="46" y="121"/>
                  </a:cubicBezTo>
                  <a:cubicBezTo>
                    <a:pt x="47" y="122"/>
                    <a:pt x="48" y="123"/>
                    <a:pt x="50" y="123"/>
                  </a:cubicBezTo>
                  <a:cubicBezTo>
                    <a:pt x="50" y="123"/>
                    <a:pt x="50" y="123"/>
                    <a:pt x="50" y="123"/>
                  </a:cubicBezTo>
                  <a:cubicBezTo>
                    <a:pt x="51" y="123"/>
                    <a:pt x="52" y="122"/>
                    <a:pt x="53" y="121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98" y="122"/>
                    <a:pt x="98" y="122"/>
                    <a:pt x="98" y="122"/>
                  </a:cubicBezTo>
                  <a:cubicBezTo>
                    <a:pt x="99" y="123"/>
                    <a:pt x="99" y="123"/>
                    <a:pt x="100" y="123"/>
                  </a:cubicBezTo>
                  <a:cubicBezTo>
                    <a:pt x="100" y="123"/>
                    <a:pt x="101" y="122"/>
                    <a:pt x="101" y="122"/>
                  </a:cubicBezTo>
                  <a:cubicBezTo>
                    <a:pt x="102" y="122"/>
                    <a:pt x="103" y="121"/>
                    <a:pt x="103" y="119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23" y="3"/>
                    <a:pt x="122" y="1"/>
                    <a:pt x="121" y="1"/>
                  </a:cubicBezTo>
                  <a:close/>
                  <a:moveTo>
                    <a:pt x="12" y="80"/>
                  </a:moveTo>
                  <a:cubicBezTo>
                    <a:pt x="101" y="20"/>
                    <a:pt x="101" y="20"/>
                    <a:pt x="101" y="20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6" y="89"/>
                    <a:pt x="35" y="89"/>
                    <a:pt x="35" y="89"/>
                  </a:cubicBezTo>
                  <a:lnTo>
                    <a:pt x="12" y="80"/>
                  </a:lnTo>
                  <a:close/>
                  <a:moveTo>
                    <a:pt x="39" y="92"/>
                  </a:moveTo>
                  <a:cubicBezTo>
                    <a:pt x="39" y="92"/>
                    <a:pt x="39" y="92"/>
                    <a:pt x="39" y="92"/>
                  </a:cubicBezTo>
                  <a:cubicBezTo>
                    <a:pt x="112" y="14"/>
                    <a:pt x="112" y="14"/>
                    <a:pt x="112" y="14"/>
                  </a:cubicBezTo>
                  <a:cubicBezTo>
                    <a:pt x="50" y="111"/>
                    <a:pt x="50" y="111"/>
                    <a:pt x="50" y="111"/>
                  </a:cubicBezTo>
                  <a:lnTo>
                    <a:pt x="39" y="92"/>
                  </a:lnTo>
                  <a:close/>
                  <a:moveTo>
                    <a:pt x="97" y="113"/>
                  </a:moveTo>
                  <a:cubicBezTo>
                    <a:pt x="64" y="100"/>
                    <a:pt x="64" y="100"/>
                    <a:pt x="64" y="100"/>
                  </a:cubicBezTo>
                  <a:cubicBezTo>
                    <a:pt x="63" y="100"/>
                    <a:pt x="62" y="100"/>
                    <a:pt x="61" y="100"/>
                  </a:cubicBezTo>
                  <a:cubicBezTo>
                    <a:pt x="112" y="22"/>
                    <a:pt x="112" y="22"/>
                    <a:pt x="112" y="22"/>
                  </a:cubicBezTo>
                  <a:lnTo>
                    <a:pt x="97" y="113"/>
                  </a:lnTo>
                  <a:close/>
                  <a:moveTo>
                    <a:pt x="97" y="113"/>
                  </a:moveTo>
                  <a:cubicBezTo>
                    <a:pt x="97" y="113"/>
                    <a:pt x="97" y="113"/>
                    <a:pt x="97" y="113"/>
                  </a:cubicBezTo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5" name="组合 44"/>
          <p:cNvGrpSpPr/>
          <p:nvPr>
            <p:custDataLst>
              <p:tags r:id="rId3"/>
            </p:custDataLst>
          </p:nvPr>
        </p:nvGrpSpPr>
        <p:grpSpPr>
          <a:xfrm>
            <a:off x="582297" y="3898265"/>
            <a:ext cx="736600" cy="736600"/>
            <a:chOff x="1648" y="5039"/>
            <a:chExt cx="1160" cy="1160"/>
          </a:xfrm>
        </p:grpSpPr>
        <p:sp>
          <p:nvSpPr>
            <p:cNvPr id="46" name="椭圆 45"/>
            <p:cNvSpPr/>
            <p:nvPr/>
          </p:nvSpPr>
          <p:spPr>
            <a:xfrm>
              <a:off x="1648" y="5039"/>
              <a:ext cx="1161" cy="1161"/>
            </a:xfrm>
            <a:prstGeom prst="ellipse">
              <a:avLst/>
            </a:prstGeom>
            <a:solidFill>
              <a:srgbClr val="578B18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7" name="稻壳儿小白白(http://dwz.cn/Wu2UP)"/>
            <p:cNvSpPr/>
            <p:nvPr/>
          </p:nvSpPr>
          <p:spPr>
            <a:xfrm>
              <a:off x="1757" y="5184"/>
              <a:ext cx="744" cy="637"/>
            </a:xfrm>
            <a:custGeom>
              <a:avLst/>
              <a:gdLst/>
              <a:ahLst/>
              <a:cxnLst>
                <a:cxn ang="0">
                  <a:pos x="48184" y="283619"/>
                </a:cxn>
                <a:cxn ang="0">
                  <a:pos x="41301" y="283619"/>
                </a:cxn>
                <a:cxn ang="0">
                  <a:pos x="6883" y="283619"/>
                </a:cxn>
                <a:cxn ang="0">
                  <a:pos x="0" y="283619"/>
                </a:cxn>
                <a:cxn ang="0">
                  <a:pos x="0" y="242114"/>
                </a:cxn>
                <a:cxn ang="0">
                  <a:pos x="6883" y="242114"/>
                </a:cxn>
                <a:cxn ang="0">
                  <a:pos x="41301" y="242114"/>
                </a:cxn>
                <a:cxn ang="0">
                  <a:pos x="48184" y="242114"/>
                </a:cxn>
                <a:cxn ang="0">
                  <a:pos x="48184" y="283619"/>
                </a:cxn>
                <a:cxn ang="0">
                  <a:pos x="117018" y="283619"/>
                </a:cxn>
                <a:cxn ang="0">
                  <a:pos x="117018" y="283619"/>
                </a:cxn>
                <a:cxn ang="0">
                  <a:pos x="75718" y="283619"/>
                </a:cxn>
                <a:cxn ang="0">
                  <a:pos x="75718" y="283619"/>
                </a:cxn>
                <a:cxn ang="0">
                  <a:pos x="75718" y="221361"/>
                </a:cxn>
                <a:cxn ang="0">
                  <a:pos x="75718" y="214444"/>
                </a:cxn>
                <a:cxn ang="0">
                  <a:pos x="117018" y="214444"/>
                </a:cxn>
                <a:cxn ang="0">
                  <a:pos x="117018" y="221361"/>
                </a:cxn>
                <a:cxn ang="0">
                  <a:pos x="117018" y="283619"/>
                </a:cxn>
                <a:cxn ang="0">
                  <a:pos x="192736" y="283619"/>
                </a:cxn>
                <a:cxn ang="0">
                  <a:pos x="185852" y="283619"/>
                </a:cxn>
                <a:cxn ang="0">
                  <a:pos x="151435" y="283619"/>
                </a:cxn>
                <a:cxn ang="0">
                  <a:pos x="144552" y="283619"/>
                </a:cxn>
                <a:cxn ang="0">
                  <a:pos x="144552" y="172938"/>
                </a:cxn>
                <a:cxn ang="0">
                  <a:pos x="151435" y="166021"/>
                </a:cxn>
                <a:cxn ang="0">
                  <a:pos x="185852" y="166021"/>
                </a:cxn>
                <a:cxn ang="0">
                  <a:pos x="192736" y="172938"/>
                </a:cxn>
                <a:cxn ang="0">
                  <a:pos x="192736" y="283619"/>
                </a:cxn>
                <a:cxn ang="0">
                  <a:pos x="261570" y="283619"/>
                </a:cxn>
                <a:cxn ang="0">
                  <a:pos x="254686" y="283619"/>
                </a:cxn>
                <a:cxn ang="0">
                  <a:pos x="220269" y="283619"/>
                </a:cxn>
                <a:cxn ang="0">
                  <a:pos x="213386" y="283619"/>
                </a:cxn>
                <a:cxn ang="0">
                  <a:pos x="213386" y="103763"/>
                </a:cxn>
                <a:cxn ang="0">
                  <a:pos x="220269" y="96846"/>
                </a:cxn>
                <a:cxn ang="0">
                  <a:pos x="254686" y="96846"/>
                </a:cxn>
                <a:cxn ang="0">
                  <a:pos x="261570" y="103763"/>
                </a:cxn>
                <a:cxn ang="0">
                  <a:pos x="261570" y="283619"/>
                </a:cxn>
                <a:cxn ang="0">
                  <a:pos x="330404" y="283619"/>
                </a:cxn>
                <a:cxn ang="0">
                  <a:pos x="323521" y="283619"/>
                </a:cxn>
                <a:cxn ang="0">
                  <a:pos x="289104" y="283619"/>
                </a:cxn>
                <a:cxn ang="0">
                  <a:pos x="282220" y="283619"/>
                </a:cxn>
                <a:cxn ang="0">
                  <a:pos x="282220" y="6918"/>
                </a:cxn>
                <a:cxn ang="0">
                  <a:pos x="289104" y="0"/>
                </a:cxn>
                <a:cxn ang="0">
                  <a:pos x="323521" y="0"/>
                </a:cxn>
                <a:cxn ang="0">
                  <a:pos x="330404" y="6918"/>
                </a:cxn>
                <a:cxn ang="0">
                  <a:pos x="330404" y="283619"/>
                </a:cxn>
              </a:cxnLst>
              <a:rect l="0" t="0" r="0" b="0"/>
              <a:pathLst>
                <a:path w="48" h="41">
                  <a:moveTo>
                    <a:pt x="7" y="41"/>
                  </a:moveTo>
                  <a:cubicBezTo>
                    <a:pt x="7" y="41"/>
                    <a:pt x="7" y="41"/>
                    <a:pt x="6" y="4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1" y="41"/>
                    <a:pt x="0" y="41"/>
                    <a:pt x="0" y="41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1" y="35"/>
                    <a:pt x="1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7" y="35"/>
                    <a:pt x="7" y="35"/>
                    <a:pt x="7" y="35"/>
                  </a:cubicBezTo>
                  <a:lnTo>
                    <a:pt x="7" y="41"/>
                  </a:lnTo>
                  <a:close/>
                  <a:moveTo>
                    <a:pt x="17" y="41"/>
                  </a:moveTo>
                  <a:cubicBezTo>
                    <a:pt x="17" y="41"/>
                    <a:pt x="17" y="41"/>
                    <a:pt x="17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32"/>
                    <a:pt x="11" y="31"/>
                    <a:pt x="11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7" y="32"/>
                    <a:pt x="17" y="32"/>
                  </a:cubicBezTo>
                  <a:lnTo>
                    <a:pt x="17" y="41"/>
                  </a:lnTo>
                  <a:close/>
                  <a:moveTo>
                    <a:pt x="28" y="41"/>
                  </a:moveTo>
                  <a:cubicBezTo>
                    <a:pt x="28" y="41"/>
                    <a:pt x="27" y="41"/>
                    <a:pt x="27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4"/>
                    <a:pt x="22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8" y="25"/>
                    <a:pt x="28" y="25"/>
                  </a:cubicBezTo>
                  <a:lnTo>
                    <a:pt x="28" y="41"/>
                  </a:lnTo>
                  <a:close/>
                  <a:moveTo>
                    <a:pt x="38" y="41"/>
                  </a:moveTo>
                  <a:cubicBezTo>
                    <a:pt x="38" y="41"/>
                    <a:pt x="38" y="41"/>
                    <a:pt x="37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1"/>
                    <a:pt x="31" y="41"/>
                    <a:pt x="31" y="41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4"/>
                    <a:pt x="32" y="14"/>
                    <a:pt x="32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8" y="14"/>
                    <a:pt x="38" y="14"/>
                    <a:pt x="38" y="15"/>
                  </a:cubicBezTo>
                  <a:lnTo>
                    <a:pt x="38" y="41"/>
                  </a:lnTo>
                  <a:close/>
                  <a:moveTo>
                    <a:pt x="48" y="41"/>
                  </a:moveTo>
                  <a:cubicBezTo>
                    <a:pt x="48" y="41"/>
                    <a:pt x="48" y="41"/>
                    <a:pt x="47" y="41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1"/>
                    <a:pt x="41" y="41"/>
                    <a:pt x="41" y="4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1" y="1"/>
                    <a:pt x="42" y="0"/>
                    <a:pt x="42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8" y="0"/>
                    <a:pt x="48" y="1"/>
                    <a:pt x="48" y="1"/>
                  </a:cubicBezTo>
                  <a:lnTo>
                    <a:pt x="48" y="4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51" name="文本框 141"/>
          <p:cNvSpPr/>
          <p:nvPr/>
        </p:nvSpPr>
        <p:spPr>
          <a:xfrm>
            <a:off x="1372870" y="1663700"/>
            <a:ext cx="2835275" cy="1260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用途广市场大</a:t>
            </a:r>
            <a:endParaRPr lang="zh-CN" altLang="da-DK" sz="2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/>
            <a:r>
              <a:rPr lang="zh-CN" altLang="en-US" sz="1400" b="1" dirty="0"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sym typeface="+mn-ea"/>
              </a:rPr>
              <a:t>生活水平提高，无病防病意识普及，有着广泛的认同与市场需求</a:t>
            </a:r>
            <a:r>
              <a:rPr lang="zh-CN" altLang="en-US" sz="1400" dirty="0"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sym typeface="+mn-ea"/>
              </a:rPr>
              <a:t>。</a:t>
            </a:r>
            <a:endParaRPr lang="zh-CN" altLang="en-US" sz="1400" b="1" dirty="0">
              <a:solidFill>
                <a:schemeClr val="tx1"/>
              </a:solidFill>
              <a:latin typeface="新宋体" panose="02010609030101010101" charset="-122"/>
              <a:ea typeface="新宋体" panose="02010609030101010101" charset="-122"/>
            </a:endParaRPr>
          </a:p>
          <a:p>
            <a:pPr indent="0"/>
            <a:endParaRPr lang="zh-CN" altLang="da-DK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0"/>
            <a:endParaRPr lang="zh-CN" altLang="da-DK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2" name="文本框 141"/>
          <p:cNvSpPr/>
          <p:nvPr/>
        </p:nvSpPr>
        <p:spPr>
          <a:xfrm>
            <a:off x="1372870" y="2857500"/>
            <a:ext cx="2835910" cy="1260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投资小回报久</a:t>
            </a:r>
            <a:endParaRPr lang="zh-CN" altLang="en-US" sz="1600" b="1" noProof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/>
            <a:r>
              <a:rPr lang="zh-CN" altLang="en-US" sz="1400" b="1" dirty="0"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sym typeface="+mn-ea"/>
              </a:rPr>
              <a:t>只需一次性栽培，此后每年自行育种栽培，利润相当可观。</a:t>
            </a:r>
            <a:endParaRPr lang="zh-CN" altLang="da-DK" sz="1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/>
            <a:endParaRPr lang="zh-CN" altLang="da-DK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0"/>
            <a:endParaRPr lang="zh-CN" altLang="da-DK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3" name="文本框 141"/>
          <p:cNvSpPr/>
          <p:nvPr/>
        </p:nvSpPr>
        <p:spPr>
          <a:xfrm>
            <a:off x="1372870" y="3898265"/>
            <a:ext cx="273621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无门槛无经验</a:t>
            </a:r>
            <a:endParaRPr lang="zh-CN" altLang="en-US" sz="1400" b="1" noProof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/>
            <a:r>
              <a:rPr lang="zh-CN" altLang="en-US" sz="1400" b="1" dirty="0"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sym typeface="+mn-ea"/>
              </a:rPr>
              <a:t>种植简单，不受场地局限，成活率高，上门指导，传授种植技术。</a:t>
            </a:r>
            <a:endParaRPr lang="zh-CN" altLang="en-US" sz="1400" b="1" dirty="0">
              <a:solidFill>
                <a:schemeClr val="tx1"/>
              </a:solidFill>
              <a:latin typeface="新宋体" panose="02010609030101010101" charset="-122"/>
              <a:ea typeface="新宋体" panose="02010609030101010101" charset="-122"/>
              <a:sym typeface="+mn-ea"/>
            </a:endParaRPr>
          </a:p>
        </p:txBody>
      </p:sp>
      <p:sp>
        <p:nvSpPr>
          <p:cNvPr id="3" name="文本框 2"/>
          <p:cNvSpPr/>
          <p:nvPr/>
        </p:nvSpPr>
        <p:spPr>
          <a:xfrm>
            <a:off x="6296025" y="3825875"/>
            <a:ext cx="1387475" cy="323850"/>
          </a:xfrm>
          <a:prstGeom prst="rect">
            <a:avLst/>
          </a:prstGeom>
          <a:noFill/>
        </p:spPr>
        <p:txBody>
          <a:bodyPr lIns="90000" tIns="46800" rIns="90000" bIns="46800">
            <a:normAutofit fontScale="97500"/>
          </a:bodyPr>
          <a:lstStyle/>
          <a:p>
            <a:pPr>
              <a:defRPr/>
            </a:pPr>
            <a:endParaRPr lang="zh-CN" altLang="en-US" sz="1500" b="1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图片 7" descr="20160612223943_46ce6e44e80e24c3e8448f9a45978dae_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09415" y="911225"/>
            <a:ext cx="4904105" cy="39566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852545" y="5517515"/>
            <a:ext cx="5054600" cy="9290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安徽省六味圣草中药材有限公司湖南分公司</a:t>
            </a:r>
            <a:endParaRPr lang="zh-CN" altLang="en-US"/>
          </a:p>
          <a:p>
            <a:r>
              <a:rPr lang="zh-CN" altLang="en-US"/>
              <a:t>业务经理：</a:t>
            </a:r>
            <a:r>
              <a:rPr lang="en-US" altLang="zh-CN"/>
              <a:t>19330176999</a:t>
            </a:r>
            <a:endParaRPr lang="en-US" altLang="zh-CN"/>
          </a:p>
          <a:p>
            <a:r>
              <a:rPr lang="zh-CN" altLang="en-US"/>
              <a:t>地址：湖南省永州市</a:t>
            </a:r>
            <a:r>
              <a:rPr lang="zh-CN" altLang="zh-CN"/>
              <a:t>冷水滩区</a:t>
            </a:r>
            <a:r>
              <a:rPr lang="en-US" altLang="zh-CN"/>
              <a:t>/</a:t>
            </a:r>
            <a:r>
              <a:rPr lang="zh-CN" altLang="en-US"/>
              <a:t>零陵区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185048"/>
</p:tagLst>
</file>

<file path=ppt/tags/tag141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185048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TEMPLATE_CATEGORY" val="custom"/>
  <p:tag name="KSO_WM_TEMPLATE_INDEX" val="20185048"/>
  <p:tag name="KSO_WM_TAG_VERSION" val="1.0"/>
  <p:tag name="KSO_WM_BEAUTIFY_FLAG" val="#wm#"/>
  <p:tag name="KSO_WM_TEMPLATE_THUMBS_INDEX" val="1、6、10、16、19、22"/>
  <p:tag name="KSO_WM_TEMPLATE_SUBCATEGORY" val="0"/>
</p:tagLst>
</file>

<file path=ppt/tags/tag146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0185048_19*i*10"/>
  <p:tag name="KSO_WM_TEMPLATE_CATEGORY" val="custom"/>
  <p:tag name="KSO_WM_TEMPLATE_INDEX" val="20185048"/>
  <p:tag name="KSO_WM_UNIT_INDEX" val="1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7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0185048_19*i*11"/>
  <p:tag name="KSO_WM_TEMPLATE_CATEGORY" val="custom"/>
  <p:tag name="KSO_WM_TEMPLATE_INDEX" val="20185048"/>
  <p:tag name="KSO_WM_UNIT_INDEX" val="11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8.xml><?xml version="1.0" encoding="utf-8"?>
<p:tagLst xmlns:p="http://schemas.openxmlformats.org/presentationml/2006/main">
  <p:tag name="KSO_WM_TEMPLATE_CATEGORY" val="custom"/>
  <p:tag name="KSO_WM_TEMPLATE_INDEX" val="20185048"/>
  <p:tag name="KSO_WM_SLIDE_ID" val="custom20185048_19"/>
  <p:tag name="KSO_WM_SLIDE_INDEX" val="19"/>
  <p:tag name="KSO_WM_SLIDE_ITEM_CNT" val="0"/>
  <p:tag name="KSO_WM_SLIDE_LAYOUT" val="a_d_f"/>
  <p:tag name="KSO_WM_SLIDE_LAYOUT_CNT" val="1_1_1"/>
  <p:tag name="KSO_WM_SLIDE_TYPE" val="text"/>
  <p:tag name="KSO_WM_BEAUTIFY_FLAG" val="#wm#"/>
  <p:tag name="KSO_WM_SLIDE_POSITION" val="49*105"/>
  <p:tag name="KSO_WM_SLIDE_SIZE" val="660*320"/>
  <p:tag name="KSO_WM_TAG_VERSION" val="1.0"/>
  <p:tag name="KSO_WM_SLIDE_SUBTYPE" val="picTxt"/>
  <p:tag name="KSO_WM_TEMPLATE_SUBCATEGORY" val="0"/>
</p:tagLst>
</file>

<file path=ppt/tags/tag149.xml><?xml version="1.0" encoding="utf-8"?>
<p:tagLst xmlns:p="http://schemas.openxmlformats.org/presentationml/2006/main">
  <p:tag name="KSO_WM_TEMPLATE_CATEGORY" val="custom"/>
  <p:tag name="KSO_WM_TEMPLATE_INDEX" val="20185048"/>
</p:tagLst>
</file>

<file path=ppt/tags/tag150.xml><?xml version="1.0" encoding="utf-8"?>
<p:tagLst xmlns:p="http://schemas.openxmlformats.org/presentationml/2006/main">
  <p:tag name="KSO_WM_TEMPLATE_CATEGORY" val="custom"/>
  <p:tag name="KSO_WM_TEMPLATE_INDEX" val="20185048"/>
</p:tagLst>
</file>

<file path=ppt/tags/tag151.xml><?xml version="1.0" encoding="utf-8"?>
<p:tagLst xmlns:p="http://schemas.openxmlformats.org/presentationml/2006/main">
  <p:tag name="KSO_WM_TEMPLATE_CATEGORY" val="custom"/>
  <p:tag name="KSO_WM_TEMPLATE_INDEX" val="20185048"/>
</p:tagLst>
</file>

<file path=ppt/tags/tag152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066_4*i*2"/>
  <p:tag name="KSO_WM_TEMPLATE_CATEGORY" val="special"/>
  <p:tag name="KSO_WM_TEMPLATE_INDEX" val="20163066"/>
  <p:tag name="KSO_WM_UNIT_INDEX" val="2"/>
</p:tagLst>
</file>

<file path=ppt/tags/tag153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066_4*i*7"/>
  <p:tag name="KSO_WM_TEMPLATE_CATEGORY" val="special"/>
  <p:tag name="KSO_WM_TEMPLATE_INDEX" val="20163066"/>
  <p:tag name="KSO_WM_UNIT_INDEX" val="7"/>
</p:tagLst>
</file>

<file path=ppt/tags/tag154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066_4*i*12"/>
  <p:tag name="KSO_WM_TEMPLATE_CATEGORY" val="special"/>
  <p:tag name="KSO_WM_TEMPLATE_INDEX" val="20163066"/>
  <p:tag name="KSO_WM_UNIT_INDEX" val="12"/>
</p:tagLst>
</file>

<file path=ppt/tags/tag155.xml><?xml version="1.0" encoding="utf-8"?>
<p:tagLst xmlns:p="http://schemas.openxmlformats.org/presentationml/2006/main">
  <p:tag name="KSO_WM_TEMPLATE_CATEGORY" val="custom"/>
  <p:tag name="KSO_WM_TEMPLATE_INDEX" val="20185048"/>
</p:tagLst>
</file>

<file path=ppt/tags/tag156.xml><?xml version="1.0" encoding="utf-8"?>
<p:tagLst xmlns:p="http://schemas.openxmlformats.org/presentationml/2006/main">
  <p:tag name="commondata" val="eyJoZGlkIjoiMjUxMWFiNjAyYjliMTYyNmNlNjVlNWU3MDM5N2Q1OWMifQ=="/>
</p:tagLst>
</file>

<file path=ppt/theme/theme1.xml><?xml version="1.0" encoding="utf-8"?>
<a:theme xmlns:a="http://schemas.openxmlformats.org/drawingml/2006/main" name="Office 主题​​">
  <a:themeElements>
    <a:clrScheme name="自定义 432">
      <a:dk1>
        <a:srgbClr val="000000"/>
      </a:dk1>
      <a:lt1>
        <a:srgbClr val="FFFFFF"/>
      </a:lt1>
      <a:dk2>
        <a:srgbClr val="1D5C31"/>
      </a:dk2>
      <a:lt2>
        <a:srgbClr val="E2F0D9"/>
      </a:lt2>
      <a:accent1>
        <a:srgbClr val="64B368"/>
      </a:accent1>
      <a:accent2>
        <a:srgbClr val="64B368"/>
      </a:accent2>
      <a:accent3>
        <a:srgbClr val="64B368"/>
      </a:accent3>
      <a:accent4>
        <a:srgbClr val="449A46"/>
      </a:accent4>
      <a:accent5>
        <a:srgbClr val="000000"/>
      </a:accent5>
      <a:accent6>
        <a:srgbClr val="FFFFFF"/>
      </a:accent6>
      <a:hlink>
        <a:srgbClr val="0563C1"/>
      </a:hlink>
      <a:folHlink>
        <a:srgbClr val="954F72"/>
      </a:folHlink>
    </a:clrScheme>
    <a:fontScheme name="kn3jfydz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977</Words>
  <Application>WPS 演示</Application>
  <PresentationFormat>全屏显示(4:3)</PresentationFormat>
  <Paragraphs>67</Paragraphs>
  <Slides>5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5" baseType="lpstr">
      <vt:lpstr>Arial</vt:lpstr>
      <vt:lpstr>宋体</vt:lpstr>
      <vt:lpstr>Wingdings</vt:lpstr>
      <vt:lpstr>微软雅黑</vt:lpstr>
      <vt:lpstr>楷体</vt:lpstr>
      <vt:lpstr>DFKai-SB</vt:lpstr>
      <vt:lpstr>Calibri</vt:lpstr>
      <vt:lpstr>新宋体</vt:lpstr>
      <vt:lpstr>Arial Unicode MS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周涛</cp:lastModifiedBy>
  <cp:revision>126</cp:revision>
  <dcterms:created xsi:type="dcterms:W3CDTF">2018-07-27T05:43:00Z</dcterms:created>
  <dcterms:modified xsi:type="dcterms:W3CDTF">2025-09-04T01:14:57Z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2052-12.1.0.22529</vt:lpwstr>
  </property>
  <property fmtid="{D5CDD505-2E9C-101B-9397-08002B2CF9AE}" pid="3" name="ICV">
    <vt:lpwstr>84B830900F2D44BEAC791442A7339B04_13</vt:lpwstr>
  </property>
</Properties>
</file>